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revisionInfo.xml" ContentType="application/vnd.ms-powerpoint.revisioninfo+xml"/>
  <Override PartName="/docProps/app.xml" ContentType="application/vnd.openxmlformats-officedocument.extended-properties+xml"/>
  <Override PartName="/ppt/changesInfos/changesInfo1.xml" ContentType="application/vnd.ms-powerpoint.changesinfo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5" r:id="rId5"/>
    <p:sldId id="269" r:id="rId6"/>
    <p:sldId id="266" r:id="rId7"/>
    <p:sldId id="270" r:id="rId8"/>
    <p:sldId id="271" r:id="rId9"/>
    <p:sldId id="272" r:id="rId10"/>
    <p:sldId id="273" r:id="rId11"/>
    <p:sldId id="274" r:id="rId12"/>
    <p:sldId id="264" r:id="rId13"/>
  </p:sldIdLst>
  <p:sldSz cx="18288000" cy="10287000"/>
  <p:notesSz cx="6858000" cy="9144000"/>
  <p:embeddedFontLst>
    <p:embeddedFont>
      <p:font typeface="Cafe24 Ohsquare air OTF Light" panose="02000300000000000000" charset="-127"/>
      <p:regular r:id="rId15"/>
    </p:embeddedFont>
    <p:embeddedFont>
      <p:font typeface="Cafe24 Shiningstar" panose="03000300000000000000" pitchFamily="66" charset="-127"/>
      <p:regular r:id="rId16"/>
    </p:embeddedFont>
    <p:embeddedFont>
      <p:font typeface="Jalnan2" panose="00000500000000000000" pitchFamily="50" charset="-127"/>
      <p:regular r:id="rId17"/>
    </p:embeddedFont>
    <p:embeddedFont>
      <p:font typeface="JalnanGothic" panose="00000500000000000000" pitchFamily="50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ACAC"/>
    <a:srgbClr val="8C7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D0DDCB-3D35-4568-81DA-5D4498596868}" v="495" dt="2025-02-18T11:18:44.895"/>
    <p1510:client id="{AE175C2A-4F80-4BC9-9D9C-867183B56CE5}" v="19" dt="2025-02-18T10:56:19.3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260" y="84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28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Relationship Id="rId27" Type="http://schemas.openxmlformats.org/officeDocument/2006/relationships/customXml" Target="../customXml/item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범도" userId="c07f2333-b91b-4d2d-b837-868ab01b1a8a" providerId="ADAL" clId="{AE175C2A-4F80-4BC9-9D9C-867183B56CE5}"/>
    <pc:docChg chg="undo custSel modSld">
      <pc:chgData name="박범도" userId="c07f2333-b91b-4d2d-b837-868ab01b1a8a" providerId="ADAL" clId="{AE175C2A-4F80-4BC9-9D9C-867183B56CE5}" dt="2025-02-18T10:56:19.389" v="18" actId="1076"/>
      <pc:docMkLst>
        <pc:docMk/>
      </pc:docMkLst>
      <pc:sldChg chg="modSp mod">
        <pc:chgData name="박범도" userId="c07f2333-b91b-4d2d-b837-868ab01b1a8a" providerId="ADAL" clId="{AE175C2A-4F80-4BC9-9D9C-867183B56CE5}" dt="2025-02-18T10:50:14.808" v="6" actId="2711"/>
        <pc:sldMkLst>
          <pc:docMk/>
          <pc:sldMk cId="0" sldId="256"/>
        </pc:sldMkLst>
        <pc:spChg chg="mod">
          <ac:chgData name="박범도" userId="c07f2333-b91b-4d2d-b837-868ab01b1a8a" providerId="ADAL" clId="{AE175C2A-4F80-4BC9-9D9C-867183B56CE5}" dt="2025-02-18T10:47:14.934" v="1" actId="20577"/>
          <ac:spMkLst>
            <pc:docMk/>
            <pc:sldMk cId="0" sldId="256"/>
            <ac:spMk id="12" creationId="{00000000-0000-0000-0000-000000000000}"/>
          </ac:spMkLst>
        </pc:spChg>
        <pc:spChg chg="mod">
          <ac:chgData name="박범도" userId="c07f2333-b91b-4d2d-b837-868ab01b1a8a" providerId="ADAL" clId="{AE175C2A-4F80-4BC9-9D9C-867183B56CE5}" dt="2025-02-18T10:50:11.140" v="5" actId="2711"/>
          <ac:spMkLst>
            <pc:docMk/>
            <pc:sldMk cId="0" sldId="256"/>
            <ac:spMk id="13" creationId="{00000000-0000-0000-0000-000000000000}"/>
          </ac:spMkLst>
        </pc:spChg>
        <pc:spChg chg="mod">
          <ac:chgData name="박범도" userId="c07f2333-b91b-4d2d-b837-868ab01b1a8a" providerId="ADAL" clId="{AE175C2A-4F80-4BC9-9D9C-867183B56CE5}" dt="2025-02-18T10:50:14.808" v="6" actId="2711"/>
          <ac:spMkLst>
            <pc:docMk/>
            <pc:sldMk cId="0" sldId="256"/>
            <ac:spMk id="14" creationId="{00000000-0000-0000-0000-000000000000}"/>
          </ac:spMkLst>
        </pc:spChg>
        <pc:picChg chg="mod">
          <ac:chgData name="박범도" userId="c07f2333-b91b-4d2d-b837-868ab01b1a8a" providerId="ADAL" clId="{AE175C2A-4F80-4BC9-9D9C-867183B56CE5}" dt="2025-02-18T10:48:50.543" v="4" actId="1076"/>
          <ac:picMkLst>
            <pc:docMk/>
            <pc:sldMk cId="0" sldId="256"/>
            <ac:picMk id="5" creationId="{00000000-0000-0000-0000-000000000000}"/>
          </ac:picMkLst>
        </pc:picChg>
      </pc:sldChg>
      <pc:sldChg chg="modSp mod">
        <pc:chgData name="박범도" userId="c07f2333-b91b-4d2d-b837-868ab01b1a8a" providerId="ADAL" clId="{AE175C2A-4F80-4BC9-9D9C-867183B56CE5}" dt="2025-02-18T10:55:14.290" v="12" actId="732"/>
        <pc:sldMkLst>
          <pc:docMk/>
          <pc:sldMk cId="0" sldId="258"/>
        </pc:sldMkLst>
        <pc:spChg chg="mod">
          <ac:chgData name="박범도" userId="c07f2333-b91b-4d2d-b837-868ab01b1a8a" providerId="ADAL" clId="{AE175C2A-4F80-4BC9-9D9C-867183B56CE5}" dt="2025-02-18T10:54:03.206" v="7" actId="20577"/>
          <ac:spMkLst>
            <pc:docMk/>
            <pc:sldMk cId="0" sldId="258"/>
            <ac:spMk id="5" creationId="{00000000-0000-0000-0000-000000000000}"/>
          </ac:spMkLst>
        </pc:spChg>
        <pc:spChg chg="mod">
          <ac:chgData name="박범도" userId="c07f2333-b91b-4d2d-b837-868ab01b1a8a" providerId="ADAL" clId="{AE175C2A-4F80-4BC9-9D9C-867183B56CE5}" dt="2025-02-18T10:54:55.493" v="10" actId="207"/>
          <ac:spMkLst>
            <pc:docMk/>
            <pc:sldMk cId="0" sldId="258"/>
            <ac:spMk id="7" creationId="{00000000-0000-0000-0000-000000000000}"/>
          </ac:spMkLst>
        </pc:spChg>
        <pc:picChg chg="mod modCrop">
          <ac:chgData name="박범도" userId="c07f2333-b91b-4d2d-b837-868ab01b1a8a" providerId="ADAL" clId="{AE175C2A-4F80-4BC9-9D9C-867183B56CE5}" dt="2025-02-18T10:55:14.290" v="12" actId="732"/>
          <ac:picMkLst>
            <pc:docMk/>
            <pc:sldMk cId="0" sldId="258"/>
            <ac:picMk id="2" creationId="{00000000-0000-0000-0000-000000000000}"/>
          </ac:picMkLst>
        </pc:picChg>
      </pc:sldChg>
      <pc:sldChg chg="modSp mod">
        <pc:chgData name="박범도" userId="c07f2333-b91b-4d2d-b837-868ab01b1a8a" providerId="ADAL" clId="{AE175C2A-4F80-4BC9-9D9C-867183B56CE5}" dt="2025-02-18T10:55:40.418" v="14" actId="732"/>
        <pc:sldMkLst>
          <pc:docMk/>
          <pc:sldMk cId="0" sldId="264"/>
        </pc:sldMkLst>
        <pc:picChg chg="mod modCrop">
          <ac:chgData name="박범도" userId="c07f2333-b91b-4d2d-b837-868ab01b1a8a" providerId="ADAL" clId="{AE175C2A-4F80-4BC9-9D9C-867183B56CE5}" dt="2025-02-18T10:55:40.418" v="14" actId="732"/>
          <ac:picMkLst>
            <pc:docMk/>
            <pc:sldMk cId="0" sldId="264"/>
            <ac:picMk id="2" creationId="{00000000-0000-0000-0000-000000000000}"/>
          </ac:picMkLst>
        </pc:picChg>
      </pc:sldChg>
      <pc:sldChg chg="modSp mod">
        <pc:chgData name="박범도" userId="c07f2333-b91b-4d2d-b837-868ab01b1a8a" providerId="ADAL" clId="{AE175C2A-4F80-4BC9-9D9C-867183B56CE5}" dt="2025-02-18T10:56:19.389" v="18" actId="1076"/>
        <pc:sldMkLst>
          <pc:docMk/>
          <pc:sldMk cId="2518889896" sldId="265"/>
        </pc:sldMkLst>
        <pc:spChg chg="mod">
          <ac:chgData name="박범도" userId="c07f2333-b91b-4d2d-b837-868ab01b1a8a" providerId="ADAL" clId="{AE175C2A-4F80-4BC9-9D9C-867183B56CE5}" dt="2025-02-18T10:56:19.389" v="18" actId="1076"/>
          <ac:spMkLst>
            <pc:docMk/>
            <pc:sldMk cId="2518889896" sldId="265"/>
            <ac:spMk id="18" creationId="{1732214C-A894-48BD-32B0-72B1D1AA22AE}"/>
          </ac:spMkLst>
        </pc:spChg>
        <pc:grpChg chg="mod">
          <ac:chgData name="박범도" userId="c07f2333-b91b-4d2d-b837-868ab01b1a8a" providerId="ADAL" clId="{AE175C2A-4F80-4BC9-9D9C-867183B56CE5}" dt="2025-02-18T10:56:02.991" v="17" actId="1076"/>
          <ac:grpSpMkLst>
            <pc:docMk/>
            <pc:sldMk cId="2518889896" sldId="265"/>
            <ac:grpSpMk id="27" creationId="{DB9870C1-6A86-C80D-7E54-3E2F4A817BBE}"/>
          </ac:grpSpMkLst>
        </pc:grpChg>
        <pc:grpChg chg="mod">
          <ac:chgData name="박범도" userId="c07f2333-b91b-4d2d-b837-868ab01b1a8a" providerId="ADAL" clId="{AE175C2A-4F80-4BC9-9D9C-867183B56CE5}" dt="2025-02-18T10:55:59.224" v="16" actId="1076"/>
          <ac:grpSpMkLst>
            <pc:docMk/>
            <pc:sldMk cId="2518889896" sldId="265"/>
            <ac:grpSpMk id="42" creationId="{DDF24B3F-8D4B-5217-9A96-F4A2C2595B06}"/>
          </ac:grpSpMkLst>
        </pc:grpChg>
      </pc:sldChg>
    </pc:docChg>
  </pc:docChgLst>
  <pc:docChgLst>
    <pc:chgData name="정민성" userId="21e476b9-b39c-4fd0-afba-2b695dacaa98" providerId="ADAL" clId="{41D0DDCB-3D35-4568-81DA-5D4498596868}"/>
    <pc:docChg chg="undo custSel modSld">
      <pc:chgData name="정민성" userId="21e476b9-b39c-4fd0-afba-2b695dacaa98" providerId="ADAL" clId="{41D0DDCB-3D35-4568-81DA-5D4498596868}" dt="2025-02-18T11:18:49.582" v="776" actId="20577"/>
      <pc:docMkLst>
        <pc:docMk/>
      </pc:docMkLst>
      <pc:sldChg chg="modSp mod">
        <pc:chgData name="정민성" userId="21e476b9-b39c-4fd0-afba-2b695dacaa98" providerId="ADAL" clId="{41D0DDCB-3D35-4568-81DA-5D4498596868}" dt="2025-02-18T10:51:49.239" v="217" actId="2711"/>
        <pc:sldMkLst>
          <pc:docMk/>
          <pc:sldMk cId="0" sldId="256"/>
        </pc:sldMkLst>
        <pc:spChg chg="mod">
          <ac:chgData name="정민성" userId="21e476b9-b39c-4fd0-afba-2b695dacaa98" providerId="ADAL" clId="{41D0DDCB-3D35-4568-81DA-5D4498596868}" dt="2025-02-18T10:51:49.239" v="217" actId="2711"/>
          <ac:spMkLst>
            <pc:docMk/>
            <pc:sldMk cId="0" sldId="256"/>
            <ac:spMk id="13" creationId="{00000000-0000-0000-0000-000000000000}"/>
          </ac:spMkLst>
        </pc:spChg>
      </pc:sldChg>
      <pc:sldChg chg="addSp modSp mod">
        <pc:chgData name="정민성" userId="21e476b9-b39c-4fd0-afba-2b695dacaa98" providerId="ADAL" clId="{41D0DDCB-3D35-4568-81DA-5D4498596868}" dt="2025-02-18T11:03:37.316" v="471" actId="167"/>
        <pc:sldMkLst>
          <pc:docMk/>
          <pc:sldMk cId="2518889896" sldId="265"/>
        </pc:sldMkLst>
        <pc:spChg chg="mod">
          <ac:chgData name="정민성" userId="21e476b9-b39c-4fd0-afba-2b695dacaa98" providerId="ADAL" clId="{41D0DDCB-3D35-4568-81DA-5D4498596868}" dt="2025-02-18T10:53:42.551" v="219" actId="2711"/>
          <ac:spMkLst>
            <pc:docMk/>
            <pc:sldMk cId="2518889896" sldId="265"/>
            <ac:spMk id="15" creationId="{AC52C2B6-56C1-D41E-4341-7F5F96E8EBCE}"/>
          </ac:spMkLst>
        </pc:spChg>
        <pc:picChg chg="add mod ord">
          <ac:chgData name="정민성" userId="21e476b9-b39c-4fd0-afba-2b695dacaa98" providerId="ADAL" clId="{41D0DDCB-3D35-4568-81DA-5D4498596868}" dt="2025-02-18T11:03:37.316" v="471" actId="167"/>
          <ac:picMkLst>
            <pc:docMk/>
            <pc:sldMk cId="2518889896" sldId="265"/>
            <ac:picMk id="50" creationId="{D375F3A8-E983-6B02-749A-FA12C6B75BBF}"/>
          </ac:picMkLst>
        </pc:picChg>
      </pc:sldChg>
      <pc:sldChg chg="addSp delSp modSp mod delAnim">
        <pc:chgData name="정민성" userId="21e476b9-b39c-4fd0-afba-2b695dacaa98" providerId="ADAL" clId="{41D0DDCB-3D35-4568-81DA-5D4498596868}" dt="2025-02-18T11:18:49.582" v="776" actId="20577"/>
        <pc:sldMkLst>
          <pc:docMk/>
          <pc:sldMk cId="2404969600" sldId="266"/>
        </pc:sldMkLst>
        <pc:spChg chg="mod">
          <ac:chgData name="정민성" userId="21e476b9-b39c-4fd0-afba-2b695dacaa98" providerId="ADAL" clId="{41D0DDCB-3D35-4568-81DA-5D4498596868}" dt="2025-02-18T11:01:33.008" v="437" actId="1076"/>
          <ac:spMkLst>
            <pc:docMk/>
            <pc:sldMk cId="2404969600" sldId="266"/>
            <ac:spMk id="7" creationId="{E71A360C-56D6-E799-FCBD-62DFBDDE927D}"/>
          </ac:spMkLst>
        </pc:spChg>
        <pc:spChg chg="add del mod">
          <ac:chgData name="정민성" userId="21e476b9-b39c-4fd0-afba-2b695dacaa98" providerId="ADAL" clId="{41D0DDCB-3D35-4568-81DA-5D4498596868}" dt="2025-02-18T11:02:38.814" v="456" actId="478"/>
          <ac:spMkLst>
            <pc:docMk/>
            <pc:sldMk cId="2404969600" sldId="266"/>
            <ac:spMk id="11" creationId="{93806F8E-399D-BD21-868B-30F6B5E6D0DA}"/>
          </ac:spMkLst>
        </pc:spChg>
        <pc:spChg chg="add mod">
          <ac:chgData name="정민성" userId="21e476b9-b39c-4fd0-afba-2b695dacaa98" providerId="ADAL" clId="{41D0DDCB-3D35-4568-81DA-5D4498596868}" dt="2025-02-18T11:12:30.276" v="604" actId="1076"/>
          <ac:spMkLst>
            <pc:docMk/>
            <pc:sldMk cId="2404969600" sldId="266"/>
            <ac:spMk id="14" creationId="{9A1C7378-6CF6-523C-E882-9124F5524EED}"/>
          </ac:spMkLst>
        </pc:spChg>
        <pc:spChg chg="del mod">
          <ac:chgData name="정민성" userId="21e476b9-b39c-4fd0-afba-2b695dacaa98" providerId="ADAL" clId="{41D0DDCB-3D35-4568-81DA-5D4498596868}" dt="2025-02-18T11:02:26.632" v="449" actId="478"/>
          <ac:spMkLst>
            <pc:docMk/>
            <pc:sldMk cId="2404969600" sldId="266"/>
            <ac:spMk id="15" creationId="{5BB708A5-8B2F-8B5A-5F82-2B9BA2212247}"/>
          </ac:spMkLst>
        </pc:spChg>
        <pc:spChg chg="add mod">
          <ac:chgData name="정민성" userId="21e476b9-b39c-4fd0-afba-2b695dacaa98" providerId="ADAL" clId="{41D0DDCB-3D35-4568-81DA-5D4498596868}" dt="2025-02-18T11:13:01.956" v="619" actId="1076"/>
          <ac:spMkLst>
            <pc:docMk/>
            <pc:sldMk cId="2404969600" sldId="266"/>
            <ac:spMk id="16" creationId="{856B69BC-BD52-B087-3F39-C1AB5D44E059}"/>
          </ac:spMkLst>
        </pc:spChg>
        <pc:spChg chg="add mod">
          <ac:chgData name="정민성" userId="21e476b9-b39c-4fd0-afba-2b695dacaa98" providerId="ADAL" clId="{41D0DDCB-3D35-4568-81DA-5D4498596868}" dt="2025-02-18T11:12:45.578" v="612" actId="14100"/>
          <ac:spMkLst>
            <pc:docMk/>
            <pc:sldMk cId="2404969600" sldId="266"/>
            <ac:spMk id="17" creationId="{8E12C331-A67C-E490-1FE4-D4636BD6B9E4}"/>
          </ac:spMkLst>
        </pc:spChg>
        <pc:spChg chg="add mod">
          <ac:chgData name="정민성" userId="21e476b9-b39c-4fd0-afba-2b695dacaa98" providerId="ADAL" clId="{41D0DDCB-3D35-4568-81DA-5D4498596868}" dt="2025-02-18T11:12:42.824" v="610" actId="14100"/>
          <ac:spMkLst>
            <pc:docMk/>
            <pc:sldMk cId="2404969600" sldId="266"/>
            <ac:spMk id="18" creationId="{C80F4D27-ED62-3B60-43B7-726EB88D98C8}"/>
          </ac:spMkLst>
        </pc:spChg>
        <pc:spChg chg="del">
          <ac:chgData name="정민성" userId="21e476b9-b39c-4fd0-afba-2b695dacaa98" providerId="ADAL" clId="{41D0DDCB-3D35-4568-81DA-5D4498596868}" dt="2025-02-18T11:02:49.040" v="462" actId="478"/>
          <ac:spMkLst>
            <pc:docMk/>
            <pc:sldMk cId="2404969600" sldId="266"/>
            <ac:spMk id="19" creationId="{75BBB847-BC0B-79F4-8489-AB11C6342702}"/>
          </ac:spMkLst>
        </pc:spChg>
        <pc:spChg chg="add mod">
          <ac:chgData name="정민성" userId="21e476b9-b39c-4fd0-afba-2b695dacaa98" providerId="ADAL" clId="{41D0DDCB-3D35-4568-81DA-5D4498596868}" dt="2025-02-18T11:12:55.792" v="618" actId="1076"/>
          <ac:spMkLst>
            <pc:docMk/>
            <pc:sldMk cId="2404969600" sldId="266"/>
            <ac:spMk id="20" creationId="{DF50F65B-F1A6-CE6C-FF8F-5262DCA9020F}"/>
          </ac:spMkLst>
        </pc:spChg>
        <pc:spChg chg="del mod">
          <ac:chgData name="정민성" userId="21e476b9-b39c-4fd0-afba-2b695dacaa98" providerId="ADAL" clId="{41D0DDCB-3D35-4568-81DA-5D4498596868}" dt="2025-02-18T11:02:31.158" v="452" actId="478"/>
          <ac:spMkLst>
            <pc:docMk/>
            <pc:sldMk cId="2404969600" sldId="266"/>
            <ac:spMk id="21" creationId="{FBD9C14D-C3DB-0EB6-3C45-4E4A8FA36188}"/>
          </ac:spMkLst>
        </pc:spChg>
        <pc:spChg chg="add mod ord">
          <ac:chgData name="정민성" userId="21e476b9-b39c-4fd0-afba-2b695dacaa98" providerId="ADAL" clId="{41D0DDCB-3D35-4568-81DA-5D4498596868}" dt="2025-02-18T11:14:16.716" v="636" actId="14100"/>
          <ac:spMkLst>
            <pc:docMk/>
            <pc:sldMk cId="2404969600" sldId="266"/>
            <ac:spMk id="22" creationId="{E5422245-3801-8B3F-7297-427CDA2C5034}"/>
          </ac:spMkLst>
        </pc:spChg>
        <pc:spChg chg="add mod">
          <ac:chgData name="정민성" userId="21e476b9-b39c-4fd0-afba-2b695dacaa98" providerId="ADAL" clId="{41D0DDCB-3D35-4568-81DA-5D4498596868}" dt="2025-02-18T11:18:04.128" v="728" actId="1076"/>
          <ac:spMkLst>
            <pc:docMk/>
            <pc:sldMk cId="2404969600" sldId="266"/>
            <ac:spMk id="24" creationId="{DA9AE46D-560E-8E48-B52A-925B6EFC94B3}"/>
          </ac:spMkLst>
        </pc:spChg>
        <pc:spChg chg="del">
          <ac:chgData name="정민성" userId="21e476b9-b39c-4fd0-afba-2b695dacaa98" providerId="ADAL" clId="{41D0DDCB-3D35-4568-81DA-5D4498596868}" dt="2025-02-18T11:02:32.362" v="453" actId="478"/>
          <ac:spMkLst>
            <pc:docMk/>
            <pc:sldMk cId="2404969600" sldId="266"/>
            <ac:spMk id="25" creationId="{8DB8F26F-A462-8727-38D3-243039983A2F}"/>
          </ac:spMkLst>
        </pc:spChg>
        <pc:spChg chg="add mod">
          <ac:chgData name="정민성" userId="21e476b9-b39c-4fd0-afba-2b695dacaa98" providerId="ADAL" clId="{41D0DDCB-3D35-4568-81DA-5D4498596868}" dt="2025-02-18T11:18:49.582" v="776" actId="20577"/>
          <ac:spMkLst>
            <pc:docMk/>
            <pc:sldMk cId="2404969600" sldId="266"/>
            <ac:spMk id="27" creationId="{EFB89DB7-1463-D469-0E17-7215AE9B8904}"/>
          </ac:spMkLst>
        </pc:spChg>
        <pc:spChg chg="del">
          <ac:chgData name="정민성" userId="21e476b9-b39c-4fd0-afba-2b695dacaa98" providerId="ADAL" clId="{41D0DDCB-3D35-4568-81DA-5D4498596868}" dt="2025-02-18T11:02:40.448" v="457" actId="478"/>
          <ac:spMkLst>
            <pc:docMk/>
            <pc:sldMk cId="2404969600" sldId="266"/>
            <ac:spMk id="34" creationId="{FF7BABD6-7933-0087-3170-D647FD0F265A}"/>
          </ac:spMkLst>
        </pc:spChg>
        <pc:spChg chg="del">
          <ac:chgData name="정민성" userId="21e476b9-b39c-4fd0-afba-2b695dacaa98" providerId="ADAL" clId="{41D0DDCB-3D35-4568-81DA-5D4498596868}" dt="2025-02-18T11:02:46.683" v="460" actId="478"/>
          <ac:spMkLst>
            <pc:docMk/>
            <pc:sldMk cId="2404969600" sldId="266"/>
            <ac:spMk id="35" creationId="{0022CA36-ACF2-854D-978F-6425279FEFD1}"/>
          </ac:spMkLst>
        </pc:spChg>
        <pc:spChg chg="del mod">
          <ac:chgData name="정민성" userId="21e476b9-b39c-4fd0-afba-2b695dacaa98" providerId="ADAL" clId="{41D0DDCB-3D35-4568-81DA-5D4498596868}" dt="2025-02-18T11:02:43.888" v="458" actId="478"/>
          <ac:spMkLst>
            <pc:docMk/>
            <pc:sldMk cId="2404969600" sldId="266"/>
            <ac:spMk id="36" creationId="{F27BB0F3-EA60-744D-97CE-E1D1C2040A2A}"/>
          </ac:spMkLst>
        </pc:spChg>
        <pc:spChg chg="del">
          <ac:chgData name="정민성" userId="21e476b9-b39c-4fd0-afba-2b695dacaa98" providerId="ADAL" clId="{41D0DDCB-3D35-4568-81DA-5D4498596868}" dt="2025-02-18T11:02:45.158" v="459" actId="478"/>
          <ac:spMkLst>
            <pc:docMk/>
            <pc:sldMk cId="2404969600" sldId="266"/>
            <ac:spMk id="37" creationId="{FF2A24ED-A5CC-5A7A-D7E8-85B87927DF29}"/>
          </ac:spMkLst>
        </pc:spChg>
        <pc:spChg chg="del">
          <ac:chgData name="정민성" userId="21e476b9-b39c-4fd0-afba-2b695dacaa98" providerId="ADAL" clId="{41D0DDCB-3D35-4568-81DA-5D4498596868}" dt="2025-02-18T11:02:27.433" v="450" actId="478"/>
          <ac:spMkLst>
            <pc:docMk/>
            <pc:sldMk cId="2404969600" sldId="266"/>
            <ac:spMk id="41" creationId="{5B9C5524-3BC4-36C5-622C-C428393664F1}"/>
          </ac:spMkLst>
        </pc:spChg>
        <pc:spChg chg="mod">
          <ac:chgData name="정민성" userId="21e476b9-b39c-4fd0-afba-2b695dacaa98" providerId="ADAL" clId="{41D0DDCB-3D35-4568-81DA-5D4498596868}" dt="2025-02-18T11:02:55.397" v="464" actId="20577"/>
          <ac:spMkLst>
            <pc:docMk/>
            <pc:sldMk cId="2404969600" sldId="266"/>
            <ac:spMk id="42" creationId="{B8BC943D-5782-41E6-A8E0-4FA55B1A9A4A}"/>
          </ac:spMkLst>
        </pc:spChg>
        <pc:spChg chg="del">
          <ac:chgData name="정민성" userId="21e476b9-b39c-4fd0-afba-2b695dacaa98" providerId="ADAL" clId="{41D0DDCB-3D35-4568-81DA-5D4498596868}" dt="2025-02-18T11:02:28.861" v="451" actId="478"/>
          <ac:spMkLst>
            <pc:docMk/>
            <pc:sldMk cId="2404969600" sldId="266"/>
            <ac:spMk id="46" creationId="{82AE59C3-574F-13C7-9F7E-A94EE220B21B}"/>
          </ac:spMkLst>
        </pc:spChg>
        <pc:picChg chg="add del mod">
          <ac:chgData name="정민성" userId="21e476b9-b39c-4fd0-afba-2b695dacaa98" providerId="ADAL" clId="{41D0DDCB-3D35-4568-81DA-5D4498596868}" dt="2025-02-18T11:12:37.931" v="608" actId="1076"/>
          <ac:picMkLst>
            <pc:docMk/>
            <pc:sldMk cId="2404969600" sldId="266"/>
            <ac:picMk id="5" creationId="{1CD99A50-C72C-8760-3264-43822F46C4F9}"/>
          </ac:picMkLst>
        </pc:picChg>
        <pc:picChg chg="mod">
          <ac:chgData name="정민성" userId="21e476b9-b39c-4fd0-afba-2b695dacaa98" providerId="ADAL" clId="{41D0DDCB-3D35-4568-81DA-5D4498596868}" dt="2025-02-18T11:01:19.331" v="413" actId="1076"/>
          <ac:picMkLst>
            <pc:docMk/>
            <pc:sldMk cId="2404969600" sldId="266"/>
            <ac:picMk id="6" creationId="{34CD436E-5B27-6254-604B-6B52FBBA8A03}"/>
          </ac:picMkLst>
        </pc:picChg>
        <pc:picChg chg="add del mod">
          <ac:chgData name="정민성" userId="21e476b9-b39c-4fd0-afba-2b695dacaa98" providerId="ADAL" clId="{41D0DDCB-3D35-4568-81DA-5D4498596868}" dt="2025-02-18T11:02:24.089" v="447" actId="478"/>
          <ac:picMkLst>
            <pc:docMk/>
            <pc:sldMk cId="2404969600" sldId="266"/>
            <ac:picMk id="8" creationId="{DC4D1D30-9316-2D42-9900-AB718DADE4F8}"/>
          </ac:picMkLst>
        </pc:picChg>
        <pc:picChg chg="del">
          <ac:chgData name="정민성" userId="21e476b9-b39c-4fd0-afba-2b695dacaa98" providerId="ADAL" clId="{41D0DDCB-3D35-4568-81DA-5D4498596868}" dt="2025-02-18T11:01:47.269" v="438" actId="478"/>
          <ac:picMkLst>
            <pc:docMk/>
            <pc:sldMk cId="2404969600" sldId="266"/>
            <ac:picMk id="9" creationId="{87503CC1-5553-50B2-FD7F-10B0C5E6F739}"/>
          </ac:picMkLst>
        </pc:picChg>
        <pc:picChg chg="add mod">
          <ac:chgData name="정민성" userId="21e476b9-b39c-4fd0-afba-2b695dacaa98" providerId="ADAL" clId="{41D0DDCB-3D35-4568-81DA-5D4498596868}" dt="2025-02-18T11:14:30.424" v="637" actId="14100"/>
          <ac:picMkLst>
            <pc:docMk/>
            <pc:sldMk cId="2404969600" sldId="266"/>
            <ac:picMk id="13" creationId="{B6EB8C68-BB4D-EA28-DE2A-F91310031659}"/>
          </ac:picMkLst>
        </pc:picChg>
        <pc:cxnChg chg="add del mod">
          <ac:chgData name="정민성" userId="21e476b9-b39c-4fd0-afba-2b695dacaa98" providerId="ADAL" clId="{41D0DDCB-3D35-4568-81DA-5D4498596868}" dt="2025-02-18T11:02:36.128" v="455" actId="478"/>
          <ac:cxnSpMkLst>
            <pc:docMk/>
            <pc:sldMk cId="2404969600" sldId="266"/>
            <ac:cxnSpMk id="10" creationId="{2212A7F9-77CA-323F-A1B2-B54F11AE9640}"/>
          </ac:cxnSpMkLst>
        </pc:cxnChg>
        <pc:cxnChg chg="del">
          <ac:chgData name="정민성" userId="21e476b9-b39c-4fd0-afba-2b695dacaa98" providerId="ADAL" clId="{41D0DDCB-3D35-4568-81DA-5D4498596868}" dt="2025-02-18T11:02:34.682" v="454" actId="478"/>
          <ac:cxnSpMkLst>
            <pc:docMk/>
            <pc:sldMk cId="2404969600" sldId="266"/>
            <ac:cxnSpMk id="23" creationId="{A9AE13CB-981F-1EEA-7190-779A14A781E3}"/>
          </ac:cxnSpMkLst>
        </pc:cxnChg>
        <pc:cxnChg chg="del">
          <ac:chgData name="정민성" userId="21e476b9-b39c-4fd0-afba-2b695dacaa98" providerId="ADAL" clId="{41D0DDCB-3D35-4568-81DA-5D4498596868}" dt="2025-02-18T11:02:47.760" v="461" actId="478"/>
          <ac:cxnSpMkLst>
            <pc:docMk/>
            <pc:sldMk cId="2404969600" sldId="266"/>
            <ac:cxnSpMk id="26" creationId="{BA22A9A7-5000-A755-8B53-87577129E6CE}"/>
          </ac:cxnSpMkLst>
        </pc:cxnChg>
      </pc:sldChg>
      <pc:sldChg chg="addSp delSp modSp mod">
        <pc:chgData name="정민성" userId="21e476b9-b39c-4fd0-afba-2b695dacaa98" providerId="ADAL" clId="{41D0DDCB-3D35-4568-81DA-5D4498596868}" dt="2025-02-18T11:16:39.809" v="640" actId="113"/>
        <pc:sldMkLst>
          <pc:docMk/>
          <pc:sldMk cId="1966198066" sldId="269"/>
        </pc:sldMkLst>
        <pc:spChg chg="mod">
          <ac:chgData name="정민성" userId="21e476b9-b39c-4fd0-afba-2b695dacaa98" providerId="ADAL" clId="{41D0DDCB-3D35-4568-81DA-5D4498596868}" dt="2025-02-18T10:44:36.870" v="212" actId="1076"/>
          <ac:spMkLst>
            <pc:docMk/>
            <pc:sldMk cId="1966198066" sldId="269"/>
            <ac:spMk id="7" creationId="{D2665362-2A33-A97E-85A3-D1210BA02398}"/>
          </ac:spMkLst>
        </pc:spChg>
        <pc:spChg chg="add mod">
          <ac:chgData name="정민성" userId="21e476b9-b39c-4fd0-afba-2b695dacaa98" providerId="ADAL" clId="{41D0DDCB-3D35-4568-81DA-5D4498596868}" dt="2025-02-18T10:57:48.981" v="270" actId="403"/>
          <ac:spMkLst>
            <pc:docMk/>
            <pc:sldMk cId="1966198066" sldId="269"/>
            <ac:spMk id="9" creationId="{49FBA31B-7016-FA78-EF38-95ED1C95DF64}"/>
          </ac:spMkLst>
        </pc:spChg>
        <pc:spChg chg="add mod">
          <ac:chgData name="정민성" userId="21e476b9-b39c-4fd0-afba-2b695dacaa98" providerId="ADAL" clId="{41D0DDCB-3D35-4568-81DA-5D4498596868}" dt="2025-02-18T11:16:39.809" v="640" actId="113"/>
          <ac:spMkLst>
            <pc:docMk/>
            <pc:sldMk cId="1966198066" sldId="269"/>
            <ac:spMk id="10" creationId="{AC4C71C2-33DC-E231-734A-C37CAAE5F04F}"/>
          </ac:spMkLst>
        </pc:spChg>
        <pc:spChg chg="add mod">
          <ac:chgData name="정민성" userId="21e476b9-b39c-4fd0-afba-2b695dacaa98" providerId="ADAL" clId="{41D0DDCB-3D35-4568-81DA-5D4498596868}" dt="2025-02-18T11:16:39.809" v="640" actId="113"/>
          <ac:spMkLst>
            <pc:docMk/>
            <pc:sldMk cId="1966198066" sldId="269"/>
            <ac:spMk id="11" creationId="{ECE9EB63-A110-CE86-391A-E3F293C59BA1}"/>
          </ac:spMkLst>
        </pc:spChg>
        <pc:spChg chg="add mod">
          <ac:chgData name="정민성" userId="21e476b9-b39c-4fd0-afba-2b695dacaa98" providerId="ADAL" clId="{41D0DDCB-3D35-4568-81DA-5D4498596868}" dt="2025-02-18T11:16:39.809" v="640" actId="113"/>
          <ac:spMkLst>
            <pc:docMk/>
            <pc:sldMk cId="1966198066" sldId="269"/>
            <ac:spMk id="12" creationId="{313E77A4-9C50-EC61-B860-D6C1B673DA56}"/>
          </ac:spMkLst>
        </pc:spChg>
        <pc:spChg chg="mod">
          <ac:chgData name="정민성" userId="21e476b9-b39c-4fd0-afba-2b695dacaa98" providerId="ADAL" clId="{41D0DDCB-3D35-4568-81DA-5D4498596868}" dt="2025-02-18T11:01:09.340" v="411" actId="20577"/>
          <ac:spMkLst>
            <pc:docMk/>
            <pc:sldMk cId="1966198066" sldId="269"/>
            <ac:spMk id="15" creationId="{B9505BD5-4649-6042-41CA-931AE4FC43A0}"/>
          </ac:spMkLst>
        </pc:spChg>
        <pc:spChg chg="del">
          <ac:chgData name="정민성" userId="21e476b9-b39c-4fd0-afba-2b695dacaa98" providerId="ADAL" clId="{41D0DDCB-3D35-4568-81DA-5D4498596868}" dt="2025-02-18T11:03:32.920" v="470" actId="478"/>
          <ac:spMkLst>
            <pc:docMk/>
            <pc:sldMk cId="1966198066" sldId="269"/>
            <ac:spMk id="16" creationId="{04A1911D-F177-EA1C-3667-4813AE229797}"/>
          </ac:spMkLst>
        </pc:spChg>
        <pc:picChg chg="mod">
          <ac:chgData name="정민성" userId="21e476b9-b39c-4fd0-afba-2b695dacaa98" providerId="ADAL" clId="{41D0DDCB-3D35-4568-81DA-5D4498596868}" dt="2025-02-18T10:54:19.283" v="228" actId="1076"/>
          <ac:picMkLst>
            <pc:docMk/>
            <pc:sldMk cId="1966198066" sldId="269"/>
            <ac:picMk id="4" creationId="{F06F7CD4-D6F6-824F-8781-DDF26E5B10F8}"/>
          </ac:picMkLst>
        </pc:picChg>
        <pc:picChg chg="mod">
          <ac:chgData name="정민성" userId="21e476b9-b39c-4fd0-afba-2b695dacaa98" providerId="ADAL" clId="{41D0DDCB-3D35-4568-81DA-5D4498596868}" dt="2025-02-18T10:44:56.208" v="214" actId="1076"/>
          <ac:picMkLst>
            <pc:docMk/>
            <pc:sldMk cId="1966198066" sldId="269"/>
            <ac:picMk id="6" creationId="{0A75087F-F4E9-CCFE-F360-98235F2D5B10}"/>
          </ac:picMkLst>
        </pc:picChg>
        <pc:picChg chg="add mod">
          <ac:chgData name="정민성" userId="21e476b9-b39c-4fd0-afba-2b695dacaa98" providerId="ADAL" clId="{41D0DDCB-3D35-4568-81DA-5D4498596868}" dt="2025-02-18T11:00:14.174" v="365" actId="1076"/>
          <ac:picMkLst>
            <pc:docMk/>
            <pc:sldMk cId="1966198066" sldId="269"/>
            <ac:picMk id="8" creationId="{D97E30C5-4A97-FBED-1997-6182507EB105}"/>
          </ac:picMkLst>
        </pc:picChg>
        <pc:picChg chg="add del mod ord">
          <ac:chgData name="정민성" userId="21e476b9-b39c-4fd0-afba-2b695dacaa98" providerId="ADAL" clId="{41D0DDCB-3D35-4568-81DA-5D4498596868}" dt="2025-02-18T11:03:29.434" v="469" actId="167"/>
          <ac:picMkLst>
            <pc:docMk/>
            <pc:sldMk cId="1966198066" sldId="269"/>
            <ac:picMk id="26" creationId="{2315E944-34FA-9AF9-A23F-C3502C28C9BC}"/>
          </ac:picMkLst>
        </pc:picChg>
        <pc:cxnChg chg="add mod">
          <ac:chgData name="정민성" userId="21e476b9-b39c-4fd0-afba-2b695dacaa98" providerId="ADAL" clId="{41D0DDCB-3D35-4568-81DA-5D4498596868}" dt="2025-02-18T11:00:04.598" v="362" actId="12788"/>
          <ac:cxnSpMkLst>
            <pc:docMk/>
            <pc:sldMk cId="1966198066" sldId="269"/>
            <ac:cxnSpMk id="20" creationId="{622B3D4E-3B4C-5A5C-C257-8DCD0DCA7E85}"/>
          </ac:cxnSpMkLst>
        </pc:cxnChg>
        <pc:cxnChg chg="add mod">
          <ac:chgData name="정민성" userId="21e476b9-b39c-4fd0-afba-2b695dacaa98" providerId="ADAL" clId="{41D0DDCB-3D35-4568-81DA-5D4498596868}" dt="2025-02-18T11:00:10.373" v="363" actId="465"/>
          <ac:cxnSpMkLst>
            <pc:docMk/>
            <pc:sldMk cId="1966198066" sldId="269"/>
            <ac:cxnSpMk id="22" creationId="{A8B297EF-ABA2-3D1D-F945-BFB5FE85E688}"/>
          </ac:cxnSpMkLst>
        </pc:cxnChg>
        <pc:cxnChg chg="add mod">
          <ac:chgData name="정민성" userId="21e476b9-b39c-4fd0-afba-2b695dacaa98" providerId="ADAL" clId="{41D0DDCB-3D35-4568-81DA-5D4498596868}" dt="2025-02-18T11:00:04.598" v="362" actId="12788"/>
          <ac:cxnSpMkLst>
            <pc:docMk/>
            <pc:sldMk cId="1966198066" sldId="269"/>
            <ac:cxnSpMk id="24" creationId="{A6AE0F93-6C27-2786-365E-8C0C0C659AF9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Jalnan2" panose="00000500000000000000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Jalnan2" panose="00000500000000000000"/>
              </a:defRPr>
            </a:lvl1pPr>
          </a:lstStyle>
          <a:p>
            <a:fld id="{454E1850-0AAC-48E3-9F18-34EF0810BA7B}" type="datetime1">
              <a:rPr lang="ko-KR" altLang="en-US" smtClean="0"/>
              <a:pPr/>
              <a:t>2025-02-20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 dirty="0"/>
              <a:t>마스터 텍스트 스타일을 편집하려면 클릭</a:t>
            </a:r>
          </a:p>
          <a:p>
            <a:pPr lvl="1">
              <a:defRPr/>
            </a:pPr>
            <a:r>
              <a:rPr lang="ko-KR" altLang="en-US" dirty="0"/>
              <a:t>두 번째 수준</a:t>
            </a:r>
          </a:p>
          <a:p>
            <a:pPr lvl="2">
              <a:defRPr/>
            </a:pPr>
            <a:r>
              <a:rPr lang="ko-KR" altLang="en-US" dirty="0"/>
              <a:t>세 번째 수준</a:t>
            </a:r>
          </a:p>
          <a:p>
            <a:pPr lvl="3">
              <a:defRPr/>
            </a:pPr>
            <a:r>
              <a:rPr lang="ko-KR" altLang="en-US" dirty="0"/>
              <a:t>네 번째 수준</a:t>
            </a:r>
          </a:p>
          <a:p>
            <a:pPr lvl="4">
              <a:defRPr/>
            </a:pPr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Jalnan2" panose="00000500000000000000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Jalnan2" panose="00000500000000000000"/>
              </a:defRPr>
            </a:lvl1pPr>
          </a:lstStyle>
          <a:p>
            <a:fld id="{4668F4B7-CD53-44C0-89A2-86B8BA6BB22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58559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Jalnan2" panose="00000500000000000000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Jalnan2" panose="00000500000000000000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Jalnan2" panose="00000500000000000000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Jalnan2" panose="00000500000000000000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Jalnan2" panose="00000500000000000000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4668F4B7-CD53-44C0-89A2-86B8BA6BB224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7360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0A0B8-DE75-5332-64BB-A9617897B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C7037F-E0C4-11AC-501F-DC6B62D533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D95CABA-1C03-3D09-3C85-A30704DAE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03E404-EDBD-1049-C204-186AA2E37C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4668F4B7-CD53-44C0-89A2-86B8BA6BB224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6317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6">
            <a:extLst>
              <a:ext uri="{FF2B5EF4-FFF2-40B4-BE49-F238E27FC236}">
                <a16:creationId xmlns:a16="http://schemas.microsoft.com/office/drawing/2014/main" id="{29D36BEA-2E03-9CF2-091C-981649FCA9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18" b="-4218"/>
          <a:stretch/>
        </p:blipFill>
        <p:spPr>
          <a:xfrm>
            <a:off x="593182" y="9393918"/>
            <a:ext cx="1183217" cy="322288"/>
          </a:xfrm>
          <a:prstGeom prst="rect">
            <a:avLst/>
          </a:prstGeom>
        </p:spPr>
      </p:pic>
      <p:pic>
        <p:nvPicPr>
          <p:cNvPr id="27" name="object 6">
            <a:extLst>
              <a:ext uri="{FF2B5EF4-FFF2-40B4-BE49-F238E27FC236}">
                <a16:creationId xmlns:a16="http://schemas.microsoft.com/office/drawing/2014/main" id="{1278B81E-3AF9-F5EB-B030-BE4571F353E2}"/>
              </a:ext>
            </a:extLst>
          </p:cNvPr>
          <p:cNvPicPr/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2107657" y="9417388"/>
            <a:ext cx="1774825" cy="2664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182511700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"/>
            <a:ext cx="18288000" cy="1027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" y="482600"/>
            <a:ext cx="17348200" cy="933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 l="43104" t="17747" r="31709" b="42253"/>
          <a:stretch/>
        </p:blipFill>
        <p:spPr>
          <a:xfrm>
            <a:off x="6934200" y="5321300"/>
            <a:ext cx="4267200" cy="1803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920000">
            <a:off x="2882900" y="2311400"/>
            <a:ext cx="1498600" cy="1231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2280000">
            <a:off x="2679700" y="1587500"/>
            <a:ext cx="2882900" cy="2438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2520000">
            <a:off x="14173200" y="2870200"/>
            <a:ext cx="1638300" cy="1384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80000">
            <a:off x="13436600" y="2197100"/>
            <a:ext cx="1016000" cy="1066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127500" y="1968500"/>
            <a:ext cx="3797300" cy="1231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23669"/>
              </a:lnSpc>
              <a:defRPr/>
            </a:pPr>
            <a:r>
              <a:rPr lang="ko-KR" sz="6900" b="0" i="0" u="none" strike="noStrike" spc="-500" dirty="0">
                <a:solidFill>
                  <a:srgbClr val="5371F3"/>
                </a:solidFill>
                <a:ea typeface="Cafe24 Shiningstar" panose="03000300000000000000" pitchFamily="66" charset="-127"/>
              </a:rPr>
              <a:t>랩</a:t>
            </a:r>
            <a:r>
              <a:rPr lang="en-US" sz="6900" b="0" i="0" u="none" strike="noStrike" spc="-500" dirty="0">
                <a:solidFill>
                  <a:srgbClr val="5371F3"/>
                </a:solidFill>
                <a:latin typeface="Cafe24 Shiningstar" panose="03000300000000000000" pitchFamily="66" charset="-127"/>
              </a:rPr>
              <a:t> </a:t>
            </a:r>
            <a:r>
              <a:rPr lang="ko-KR" sz="6900" b="0" i="0" u="none" strike="noStrike" spc="-500" dirty="0">
                <a:solidFill>
                  <a:srgbClr val="5371F3"/>
                </a:solidFill>
                <a:ea typeface="Cafe24 Shiningstar" panose="03000300000000000000" pitchFamily="66" charset="-127"/>
              </a:rPr>
              <a:t>세미나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82800" y="3276600"/>
            <a:ext cx="14109700" cy="196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5490"/>
              </a:lnSpc>
            </a:pPr>
            <a:r>
              <a:rPr lang="ko-KR" sz="11100" b="0" i="0" u="none" strike="noStrike" dirty="0">
                <a:ln w="15875">
                  <a:solidFill>
                    <a:schemeClr val="tx1"/>
                  </a:solidFill>
                </a:ln>
                <a:solidFill>
                  <a:srgbClr val="5371F3"/>
                </a:solidFill>
                <a:latin typeface="Jalnan2" panose="00000500000000000000" pitchFamily="50" charset="-127"/>
                <a:ea typeface="Jalnan2" panose="00000500000000000000" pitchFamily="50" charset="-127"/>
              </a:rPr>
              <a:t>데이터</a:t>
            </a:r>
            <a:r>
              <a:rPr lang="en-US" sz="11100" b="0" i="0" u="none" strike="noStrike" dirty="0">
                <a:ln w="15875">
                  <a:solidFill>
                    <a:schemeClr val="tx1"/>
                  </a:solidFill>
                </a:ln>
                <a:solidFill>
                  <a:srgbClr val="5371F3"/>
                </a:solidFill>
                <a:latin typeface="Jalnan2" panose="00000500000000000000" pitchFamily="50" charset="-127"/>
                <a:ea typeface="Jalnan2" panose="00000500000000000000" pitchFamily="50" charset="-127"/>
              </a:rPr>
              <a:t> </a:t>
            </a:r>
            <a:r>
              <a:rPr lang="ko-KR" sz="11100" b="0" i="0" u="none" strike="noStrike" dirty="0">
                <a:ln w="15875">
                  <a:solidFill>
                    <a:schemeClr val="tx1"/>
                  </a:solidFill>
                </a:ln>
                <a:solidFill>
                  <a:srgbClr val="5371F3"/>
                </a:solidFill>
                <a:latin typeface="Jalnan2" panose="00000500000000000000" pitchFamily="50" charset="-127"/>
                <a:ea typeface="Jalnan2" panose="00000500000000000000" pitchFamily="50" charset="-127"/>
              </a:rPr>
              <a:t>분석</a:t>
            </a:r>
            <a:r>
              <a:rPr lang="en-US" sz="11100" b="0" i="0" u="none" strike="noStrike" dirty="0">
                <a:ln w="15875">
                  <a:solidFill>
                    <a:schemeClr val="tx1"/>
                  </a:solidFill>
                </a:ln>
                <a:solidFill>
                  <a:srgbClr val="5371F3"/>
                </a:solidFill>
                <a:latin typeface="Jalnan2" panose="00000500000000000000" pitchFamily="50" charset="-127"/>
                <a:ea typeface="Jalnan2" panose="00000500000000000000" pitchFamily="50" charset="-127"/>
              </a:rPr>
              <a:t> </a:t>
            </a:r>
            <a:r>
              <a:rPr lang="ko-KR" sz="11100" b="0" i="0" u="none" strike="noStrike" dirty="0">
                <a:ln w="15875">
                  <a:solidFill>
                    <a:schemeClr val="tx1"/>
                  </a:solidFill>
                </a:ln>
                <a:solidFill>
                  <a:srgbClr val="5371F3"/>
                </a:solidFill>
                <a:latin typeface="Jalnan2" panose="00000500000000000000" pitchFamily="50" charset="-127"/>
                <a:ea typeface="Jalnan2" panose="00000500000000000000" pitchFamily="50" charset="-127"/>
              </a:rPr>
              <a:t>준전문가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659100" y="8368597"/>
            <a:ext cx="1879600" cy="120586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0000"/>
              </a:lnSpc>
            </a:pPr>
            <a:r>
              <a:rPr lang="ko-KR" sz="3100" b="0" i="0" u="none" strike="noStrike" dirty="0">
                <a:solidFill>
                  <a:srgbClr val="193B79"/>
                </a:solidFill>
                <a:latin typeface="Jalnan2" panose="00000500000000000000" pitchFamily="50" charset="-127"/>
                <a:ea typeface="Jalnan2" panose="00000500000000000000" pitchFamily="50" charset="-127"/>
              </a:rPr>
              <a:t>정민성</a:t>
            </a:r>
          </a:p>
          <a:p>
            <a:pPr lvl="0" algn="ctr">
              <a:lnSpc>
                <a:spcPct val="150000"/>
              </a:lnSpc>
            </a:pPr>
            <a:r>
              <a:rPr lang="ko-KR" sz="3100" b="0" i="0" u="none" strike="noStrike" dirty="0">
                <a:solidFill>
                  <a:srgbClr val="193B79"/>
                </a:solidFill>
                <a:ea typeface="Jalnan2" panose="00000500000000000000" pitchFamily="50" charset="-127"/>
              </a:rPr>
              <a:t>박범도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49300" y="8686800"/>
            <a:ext cx="2552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51890"/>
              </a:lnSpc>
              <a:defRPr/>
            </a:pPr>
            <a:r>
              <a:rPr lang="en-US" sz="2000" b="0" i="0" u="none" strike="noStrike" dirty="0">
                <a:solidFill>
                  <a:srgbClr val="3F73D2"/>
                </a:solidFill>
                <a:latin typeface="Jalnan2" panose="00000500000000000000" pitchFamily="50" charset="-127"/>
              </a:rPr>
              <a:t>2025. 02. </a:t>
            </a:r>
            <a:r>
              <a:rPr lang="en-US" altLang="ko-KR" sz="2000" b="0" i="0" u="none" strike="noStrike" dirty="0">
                <a:solidFill>
                  <a:srgbClr val="3F73D2"/>
                </a:solidFill>
                <a:latin typeface="Jalnan2" panose="00000500000000000000" pitchFamily="50" charset="-127"/>
                <a:ea typeface="Jalnan2" panose="00000500000000000000"/>
              </a:rPr>
              <a:t>20</a:t>
            </a:r>
            <a:r>
              <a:rPr lang="en-US" sz="2000" b="0" i="0" u="none" strike="noStrike" dirty="0">
                <a:solidFill>
                  <a:srgbClr val="3F73D2"/>
                </a:solidFill>
                <a:latin typeface="Jalnan2" panose="00000500000000000000" pitchFamily="50" charset="-127"/>
              </a:rPr>
              <a:t>. </a:t>
            </a:r>
            <a:r>
              <a:rPr lang="ko-KR" sz="2000" b="0" i="0" u="none" strike="noStrike" dirty="0">
                <a:solidFill>
                  <a:srgbClr val="3F73D2"/>
                </a:solidFill>
                <a:ea typeface="Jalnan2" panose="00000500000000000000" pitchFamily="50" charset="-127"/>
              </a:rPr>
              <a:t>목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792450" y="749931"/>
            <a:ext cx="19558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51890"/>
              </a:lnSpc>
              <a:defRPr/>
            </a:pPr>
            <a:r>
              <a:rPr lang="en-US" altLang="ko-KR" sz="2000" b="0" i="0" u="none" strike="noStrike" dirty="0">
                <a:solidFill>
                  <a:srgbClr val="3F73D2"/>
                </a:solidFill>
                <a:latin typeface="Jalnan2" panose="00000500000000000000" pitchFamily="50" charset="-127"/>
                <a:ea typeface="Jalnan2" panose="00000500000000000000"/>
              </a:rPr>
              <a:t>4</a:t>
            </a:r>
            <a:r>
              <a:rPr lang="ko-KR" sz="2000" b="0" i="0" u="none" strike="noStrike" dirty="0">
                <a:solidFill>
                  <a:srgbClr val="3F73D2"/>
                </a:solidFill>
                <a:ea typeface="Jalnan2" panose="00000500000000000000" pitchFamily="50" charset="-127"/>
              </a:rPr>
              <a:t>차</a:t>
            </a:r>
            <a:r>
              <a:rPr lang="en-US" sz="2000" b="0" i="0" u="none" strike="noStrike" dirty="0">
                <a:solidFill>
                  <a:srgbClr val="3F73D2"/>
                </a:solidFill>
                <a:latin typeface="Jalnan2" panose="00000500000000000000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3F73D2"/>
                </a:solidFill>
                <a:ea typeface="Jalnan2" panose="00000500000000000000" pitchFamily="50" charset="-127"/>
              </a:rPr>
              <a:t>세미나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972C6-2674-D692-3315-A13441F65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24A9EE5-9043-D643-BAD9-AB0DD6748ED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C3A9EF68-BA5D-FFCE-AED8-A80CC8F92CCA}"/>
              </a:ext>
            </a:extLst>
          </p:cNvPr>
          <p:cNvGrpSpPr/>
          <p:nvPr/>
        </p:nvGrpSpPr>
        <p:grpSpPr>
          <a:xfrm>
            <a:off x="0" y="182511700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0B754E49-E8AB-0C23-377A-F61DCAE27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"/>
            <a:ext cx="18288000" cy="10274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881F0A7-DF65-3FD0-9662-884ED3961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" y="423517"/>
            <a:ext cx="173482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F8E47F7-B446-68BC-CB0C-E465E83AB9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588138">
            <a:off x="804473" y="991894"/>
            <a:ext cx="5158514" cy="13589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BF2F5376-7ABD-0442-DA07-6169B88E1116}"/>
              </a:ext>
            </a:extLst>
          </p:cNvPr>
          <p:cNvSpPr txBox="1"/>
          <p:nvPr/>
        </p:nvSpPr>
        <p:spPr>
          <a:xfrm>
            <a:off x="507999" y="638858"/>
            <a:ext cx="5702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0" i="0" u="none" strike="noStrike" dirty="0">
                <a:solidFill>
                  <a:srgbClr val="193B79"/>
                </a:solidFill>
                <a:latin typeface="Jalnan2" panose="00000500000000000000" pitchFamily="50" charset="-127"/>
                <a:ea typeface="Jalnan2" panose="00000500000000000000" pitchFamily="50" charset="-127"/>
              </a:rPr>
              <a:t>상향식 접근법</a:t>
            </a:r>
            <a:endParaRPr lang="en-US" sz="6000" b="0" i="0" u="none" strike="noStrike" dirty="0">
              <a:solidFill>
                <a:srgbClr val="193B79"/>
              </a:solidFill>
              <a:latin typeface="Jalnan2" panose="00000500000000000000" pitchFamily="50" charset="-127"/>
              <a:ea typeface="Jalnan2" panose="00000500000000000000" pitchFamily="50" charset="-127"/>
            </a:endParaRPr>
          </a:p>
        </p:txBody>
      </p:sp>
      <p:sp>
        <p:nvSpPr>
          <p:cNvPr id="42" name="TextBox 11">
            <a:extLst>
              <a:ext uri="{FF2B5EF4-FFF2-40B4-BE49-F238E27FC236}">
                <a16:creationId xmlns:a16="http://schemas.microsoft.com/office/drawing/2014/main" id="{209912F2-DC35-A607-EB6A-13FFDD1F2040}"/>
              </a:ext>
            </a:extLst>
          </p:cNvPr>
          <p:cNvSpPr txBox="1"/>
          <p:nvPr/>
        </p:nvSpPr>
        <p:spPr>
          <a:xfrm>
            <a:off x="11849100" y="528983"/>
            <a:ext cx="5702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51890"/>
              </a:lnSpc>
            </a:pPr>
            <a:r>
              <a:rPr lang="ko-KR" altLang="en-US" sz="2400" b="0" i="0" u="none" strike="noStrike" dirty="0">
                <a:solidFill>
                  <a:srgbClr val="516FF3"/>
                </a:solidFill>
                <a:latin typeface="Jalnan2" panose="00000500000000000000" pitchFamily="50" charset="-127"/>
                <a:ea typeface="Jalnan2" panose="00000500000000000000" pitchFamily="50" charset="-127"/>
              </a:rPr>
              <a:t>주요 개념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9C0FBF-682C-6E09-F4F9-61B9BA8C2FDF}"/>
              </a:ext>
            </a:extLst>
          </p:cNvPr>
          <p:cNvSpPr txBox="1"/>
          <p:nvPr/>
        </p:nvSpPr>
        <p:spPr>
          <a:xfrm>
            <a:off x="698499" y="2839966"/>
            <a:ext cx="108016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Jalnan2" panose="020B0503020000020004" pitchFamily="50" charset="-127"/>
                <a:ea typeface="Jalnan2" panose="020B0503020000020004" pitchFamily="50" charset="-127"/>
              </a:rPr>
              <a:t>상향식 접근이란</a:t>
            </a:r>
            <a:r>
              <a:rPr lang="en-US" altLang="ko-KR" sz="2400" dirty="0">
                <a:latin typeface="Jalnan2" panose="020B0503020000020004" pitchFamily="50" charset="-127"/>
                <a:ea typeface="Jalnan2" panose="020B0503020000020004" pitchFamily="50" charset="-127"/>
              </a:rPr>
              <a:t>?</a:t>
            </a:r>
          </a:p>
          <a:p>
            <a:pPr marL="285750" indent="-285750">
              <a:buFontTx/>
              <a:buChar char="-"/>
            </a:pPr>
            <a:r>
              <a:rPr lang="ko-KR" altLang="en-US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문제 정의가 어려울 시 데이터 기반으로 문제 탐색 및 지속 개선분석</a:t>
            </a:r>
            <a:endParaRPr lang="en-US" altLang="ko-KR" sz="2400" dirty="0">
              <a:latin typeface="Cafe24 Ohsquare air OTF Light" panose="02000300000000000000" pitchFamily="50" charset="-127"/>
              <a:ea typeface="Cafe24 Ohsquare air OTF Light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분석 주제 유형이 </a:t>
            </a:r>
            <a:r>
              <a:rPr lang="ko-KR" altLang="en-US" sz="2400" b="1" dirty="0">
                <a:solidFill>
                  <a:srgbClr val="0070C0"/>
                </a:solidFill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통찰 및 발견</a:t>
            </a:r>
            <a:r>
              <a:rPr lang="ko-KR" altLang="en-US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일 경우</a:t>
            </a:r>
            <a:endParaRPr lang="en-US" altLang="ko-KR" sz="2400" dirty="0">
              <a:latin typeface="Cafe24 Ohsquare air OTF Light" panose="02000300000000000000" pitchFamily="50" charset="-127"/>
              <a:ea typeface="Cafe24 Ohsquare air OTF Light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통찰 도출 후 </a:t>
            </a:r>
            <a:r>
              <a:rPr lang="ko-KR" altLang="en-US" sz="2400" b="1" dirty="0">
                <a:solidFill>
                  <a:srgbClr val="0070C0"/>
                </a:solidFill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반복적 시행착오</a:t>
            </a:r>
            <a:r>
              <a:rPr lang="ko-KR" altLang="en-US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를 통한 문제 도출</a:t>
            </a:r>
            <a:endParaRPr lang="en-US" altLang="ko-KR" sz="2400" dirty="0">
              <a:latin typeface="Cafe24 Ohsquare air OTF Light" panose="02000300000000000000" pitchFamily="50" charset="-127"/>
              <a:ea typeface="Cafe24 Ohsquare air OTF Light" panose="02000300000000000000" pitchFamily="50" charset="-127"/>
            </a:endParaRPr>
          </a:p>
          <a:p>
            <a:r>
              <a:rPr lang="en-US" altLang="ko-KR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-  </a:t>
            </a:r>
            <a:r>
              <a:rPr lang="ko-KR" altLang="en-US" sz="2400" b="1" dirty="0">
                <a:solidFill>
                  <a:srgbClr val="0070C0"/>
                </a:solidFill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비지도 학습 방법</a:t>
            </a:r>
            <a:r>
              <a:rPr lang="ko-KR" altLang="en-US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에 의해 수행</a:t>
            </a:r>
            <a:endParaRPr lang="en-US" altLang="ko-KR" sz="2400" dirty="0">
              <a:latin typeface="Cafe24 Ohsquare air OTF Light" panose="02000300000000000000" pitchFamily="50" charset="-127"/>
              <a:ea typeface="Cafe24 Ohsquare air OTF Light" panose="02000300000000000000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latin typeface="Jalnan2" panose="020B0503020000020004" pitchFamily="50" charset="-127"/>
              <a:ea typeface="Jalnan2" panose="020B0503020000020004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latin typeface="Jalnan2" panose="020B0503020000020004" pitchFamily="50" charset="-127"/>
              <a:ea typeface="Jalnan2" panose="020B0503020000020004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latin typeface="Jalnan2" panose="020B0503020000020004" pitchFamily="50" charset="-127"/>
              <a:ea typeface="Jalnan2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D55F313-8695-BBA6-B1AA-58494EECF9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5465184"/>
            <a:ext cx="7561825" cy="283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218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5FA2D-3F17-7F84-099D-1EB6D4B3A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2E95360-4B55-801B-5959-CB2F137D379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A3A8059F-0437-4E4B-ADF3-620C37426CD3}"/>
              </a:ext>
            </a:extLst>
          </p:cNvPr>
          <p:cNvGrpSpPr/>
          <p:nvPr/>
        </p:nvGrpSpPr>
        <p:grpSpPr>
          <a:xfrm>
            <a:off x="0" y="182511700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7F9E0787-FCC1-F2D5-D88A-067292256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"/>
            <a:ext cx="18288000" cy="10274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6C5B1E6-6960-0BD1-6050-2C9F647B9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" y="423517"/>
            <a:ext cx="173482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D942FC0-F537-9B5C-D83C-C7BF5BE14D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279462">
            <a:off x="686830" y="807718"/>
            <a:ext cx="12006424" cy="1949728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CB6FD11B-C70A-3A7A-5019-4C1C6E88CDD0}"/>
              </a:ext>
            </a:extLst>
          </p:cNvPr>
          <p:cNvSpPr txBox="1"/>
          <p:nvPr/>
        </p:nvSpPr>
        <p:spPr>
          <a:xfrm>
            <a:off x="736600" y="577632"/>
            <a:ext cx="116078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6000" b="0" i="0" u="none" strike="noStrike" dirty="0">
                <a:solidFill>
                  <a:srgbClr val="193B79"/>
                </a:solidFill>
                <a:latin typeface="Jalnan2" panose="00000500000000000000" pitchFamily="50" charset="-127"/>
                <a:ea typeface="Jalnan2" panose="00000500000000000000" pitchFamily="50" charset="-127"/>
              </a:rPr>
              <a:t>분석 과제 관리를 위한 </a:t>
            </a:r>
            <a:r>
              <a:rPr lang="en-US" altLang="ko-KR" sz="6000" b="0" i="0" u="none" strike="noStrike" dirty="0">
                <a:solidFill>
                  <a:srgbClr val="193B79"/>
                </a:solidFill>
                <a:latin typeface="Jalnan2" panose="00000500000000000000" pitchFamily="50" charset="-127"/>
                <a:ea typeface="Jalnan2" panose="00000500000000000000" pitchFamily="50" charset="-127"/>
              </a:rPr>
              <a:t>5</a:t>
            </a:r>
            <a:r>
              <a:rPr lang="ko-KR" altLang="en-US" sz="6000" b="0" i="0" u="none" strike="noStrike" dirty="0">
                <a:solidFill>
                  <a:srgbClr val="193B79"/>
                </a:solidFill>
                <a:latin typeface="Jalnan2" panose="00000500000000000000" pitchFamily="50" charset="-127"/>
                <a:ea typeface="Jalnan2" panose="00000500000000000000" pitchFamily="50" charset="-127"/>
              </a:rPr>
              <a:t>가지 영역</a:t>
            </a:r>
            <a:endParaRPr lang="en-US" sz="6000" b="0" i="0" u="none" strike="noStrike" dirty="0">
              <a:solidFill>
                <a:srgbClr val="193B79"/>
              </a:solidFill>
              <a:latin typeface="Jalnan2" panose="00000500000000000000" pitchFamily="50" charset="-127"/>
              <a:ea typeface="Jalnan2" panose="00000500000000000000" pitchFamily="50" charset="-127"/>
            </a:endParaRPr>
          </a:p>
        </p:txBody>
      </p:sp>
      <p:sp>
        <p:nvSpPr>
          <p:cNvPr id="42" name="TextBox 11">
            <a:extLst>
              <a:ext uri="{FF2B5EF4-FFF2-40B4-BE49-F238E27FC236}">
                <a16:creationId xmlns:a16="http://schemas.microsoft.com/office/drawing/2014/main" id="{23676401-FDD7-CA11-03EC-C0F536544585}"/>
              </a:ext>
            </a:extLst>
          </p:cNvPr>
          <p:cNvSpPr txBox="1"/>
          <p:nvPr/>
        </p:nvSpPr>
        <p:spPr>
          <a:xfrm>
            <a:off x="11849100" y="528983"/>
            <a:ext cx="5702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51890"/>
              </a:lnSpc>
            </a:pPr>
            <a:r>
              <a:rPr lang="ko-KR" altLang="en-US" sz="2400" b="0" i="0" u="none" strike="noStrike" dirty="0">
                <a:solidFill>
                  <a:srgbClr val="516FF3"/>
                </a:solidFill>
                <a:latin typeface="Jalnan2" panose="00000500000000000000" pitchFamily="50" charset="-127"/>
                <a:ea typeface="Jalnan2" panose="00000500000000000000" pitchFamily="50" charset="-127"/>
              </a:rPr>
              <a:t>주요 개념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D04896-8A5D-C544-38D6-D84D4390F29F}"/>
              </a:ext>
            </a:extLst>
          </p:cNvPr>
          <p:cNvSpPr txBox="1"/>
          <p:nvPr/>
        </p:nvSpPr>
        <p:spPr>
          <a:xfrm>
            <a:off x="7813870" y="3269260"/>
            <a:ext cx="971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Jalnan2" panose="020B0503020000020004" pitchFamily="50" charset="-127"/>
                <a:ea typeface="Jalnan2" panose="020B0503020000020004" pitchFamily="50" charset="-127"/>
              </a:rPr>
              <a:t>데이터 크기 </a:t>
            </a:r>
            <a:r>
              <a:rPr lang="en-US" altLang="ko-KR" sz="2400" dirty="0">
                <a:latin typeface="Jalnan2" panose="020B0503020000020004" pitchFamily="50" charset="-127"/>
                <a:ea typeface="Jalnan2" panose="020B0503020000020004" pitchFamily="50" charset="-127"/>
              </a:rPr>
              <a:t>/ </a:t>
            </a:r>
            <a:r>
              <a:rPr lang="ko-KR" altLang="en-US" sz="2400" dirty="0">
                <a:latin typeface="Jalnan2" panose="020B0503020000020004" pitchFamily="50" charset="-127"/>
                <a:ea typeface="Jalnan2" panose="020B0503020000020004" pitchFamily="50" charset="-127"/>
              </a:rPr>
              <a:t>데이터 복잡성 </a:t>
            </a:r>
            <a:r>
              <a:rPr lang="en-US" altLang="ko-KR" sz="2400" dirty="0">
                <a:latin typeface="Jalnan2" panose="020B0503020000020004" pitchFamily="50" charset="-127"/>
                <a:ea typeface="Jalnan2" panose="020B0503020000020004" pitchFamily="50" charset="-127"/>
              </a:rPr>
              <a:t>/ </a:t>
            </a:r>
            <a:r>
              <a:rPr lang="ko-KR" altLang="en-US" sz="2400" dirty="0">
                <a:latin typeface="Jalnan2" panose="020B0503020000020004" pitchFamily="50" charset="-127"/>
                <a:ea typeface="Jalnan2" panose="020B0503020000020004" pitchFamily="50" charset="-127"/>
              </a:rPr>
              <a:t>속도 </a:t>
            </a:r>
            <a:r>
              <a:rPr lang="en-US" altLang="ko-KR" sz="2400" dirty="0">
                <a:latin typeface="Jalnan2" panose="020B0503020000020004" pitchFamily="50" charset="-127"/>
                <a:ea typeface="Jalnan2" panose="020B0503020000020004" pitchFamily="50" charset="-127"/>
              </a:rPr>
              <a:t>/ </a:t>
            </a:r>
            <a:r>
              <a:rPr lang="ko-KR" altLang="en-US" sz="2400" dirty="0">
                <a:latin typeface="Jalnan2" panose="020B0503020000020004" pitchFamily="50" charset="-127"/>
                <a:ea typeface="Jalnan2" panose="020B0503020000020004" pitchFamily="50" charset="-127"/>
              </a:rPr>
              <a:t>분석 복잡성 </a:t>
            </a:r>
            <a:r>
              <a:rPr lang="en-US" altLang="ko-KR" sz="2400" dirty="0">
                <a:latin typeface="Jalnan2" panose="020B0503020000020004" pitchFamily="50" charset="-127"/>
                <a:ea typeface="Jalnan2" panose="020B0503020000020004" pitchFamily="50" charset="-127"/>
              </a:rPr>
              <a:t>/ </a:t>
            </a:r>
            <a:r>
              <a:rPr lang="ko-KR" altLang="en-US" sz="2400" dirty="0">
                <a:latin typeface="Jalnan2" panose="020B0503020000020004" pitchFamily="50" charset="-127"/>
                <a:ea typeface="Jalnan2" panose="020B0503020000020004" pitchFamily="50" charset="-127"/>
              </a:rPr>
              <a:t>정확도 및 정밀도</a:t>
            </a:r>
            <a:endParaRPr lang="en-US" altLang="ko-KR" sz="2400" dirty="0">
              <a:latin typeface="Cafe24 Ohsquare air OTF Light" panose="02000300000000000000" pitchFamily="50" charset="-127"/>
              <a:ea typeface="Cafe24 Ohsquare air OTF Light" panose="02000300000000000000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E01777-6073-8653-48D1-E6D012840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8" y="2233049"/>
            <a:ext cx="6932561" cy="672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D7C91B-3481-4346-B0E8-28BBC9FEF6D1}"/>
              </a:ext>
            </a:extLst>
          </p:cNvPr>
          <p:cNvSpPr txBox="1"/>
          <p:nvPr/>
        </p:nvSpPr>
        <p:spPr>
          <a:xfrm>
            <a:off x="7681857" y="4443123"/>
            <a:ext cx="10987143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fe24 Ohsquare air OTF Light" panose="02000300000000000000" charset="-127"/>
                <a:ea typeface="Cafe24 Ohsquare air OTF Light" panose="02000300000000000000" charset="-127"/>
              </a:rPr>
              <a:t>*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fe24 Ohsquare air OTF Light" panose="02000300000000000000" charset="-127"/>
                <a:ea typeface="Cafe24 Ohsquare air OTF Light" panose="02000300000000000000" charset="-127"/>
              </a:rPr>
              <a:t>정확도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fe24 Ohsquare air OTF Light" panose="02000300000000000000" charset="-127"/>
                <a:ea typeface="Cafe24 Ohsquare air OTF Light" panose="02000300000000000000" charset="-127"/>
              </a:rPr>
              <a:t>(Accuracy):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fe24 Ohsquare air OTF Light" panose="02000300000000000000" charset="-127"/>
                <a:ea typeface="Cafe24 Ohsquare air OTF Light" panose="02000300000000000000" charset="-127"/>
              </a:rPr>
              <a:t>높을수록 모델과 실제 값 사이의 차이가 적음</a:t>
            </a:r>
          </a:p>
          <a:p>
            <a:pPr>
              <a:lnSpc>
                <a:spcPct val="250000"/>
              </a:lnSpc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fe24 Ohsquare air OTF Light" panose="02000300000000000000" charset="-127"/>
                <a:ea typeface="Cafe24 Ohsquare air OTF Light" panose="02000300000000000000" charset="-127"/>
              </a:rPr>
              <a:t>*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fe24 Ohsquare air OTF Light" panose="02000300000000000000" charset="-127"/>
                <a:ea typeface="Cafe24 Ohsquare air OTF Light" panose="02000300000000000000" charset="-127"/>
              </a:rPr>
              <a:t>정밀도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fe24 Ohsquare air OTF Light" panose="02000300000000000000" charset="-127"/>
                <a:ea typeface="Cafe24 Ohsquare air OTF Light" panose="02000300000000000000" charset="-127"/>
              </a:rPr>
              <a:t>(Precision):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fe24 Ohsquare air OTF Light" panose="02000300000000000000" charset="-127"/>
                <a:ea typeface="Cafe24 Ohsquare air OTF Light" panose="02000300000000000000" charset="-127"/>
              </a:rPr>
              <a:t>높을수록 모델을 지속 반복했을 때의 결과 편차가 적음</a:t>
            </a:r>
          </a:p>
          <a:p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fe24 Ohsquare air OTF Light" panose="02000300000000000000" charset="-127"/>
              <a:ea typeface="Cafe24 Ohsquare air OTF Light" panose="02000300000000000000" charset="-127"/>
            </a:endParaRPr>
          </a:p>
          <a:p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fe24 Ohsquare air OTF Light" panose="02000300000000000000" charset="-127"/>
                <a:ea typeface="Cafe24 Ohsquare air OTF Light" panose="02000300000000000000" charset="-127"/>
              </a:rPr>
              <a:t>→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fe24 Ohsquare air OTF Light" panose="02000300000000000000" charset="-127"/>
                <a:ea typeface="Cafe24 Ohsquare air OTF Light" panose="02000300000000000000" charset="-127"/>
              </a:rPr>
              <a:t>‘</a:t>
            </a: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fe24 Ohsquare air OTF Light" panose="02000300000000000000" charset="-127"/>
                <a:ea typeface="Cafe24 Ohsquare air OTF Light" panose="02000300000000000000" charset="-127"/>
              </a:rPr>
              <a:t>정확도’와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fe24 Ohsquare air OTF Light" panose="02000300000000000000" charset="-127"/>
                <a:ea typeface="Cafe24 Ohsquare air OTF Light" panose="02000300000000000000" charset="-127"/>
              </a:rPr>
              <a:t> ‘정밀도’ 간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fe24 Ohsquare air OTF Light" panose="02000300000000000000" charset="-127"/>
                <a:ea typeface="Cafe24 Ohsquare air OTF Light" panose="02000300000000000000" charset="-127"/>
              </a:rPr>
              <a:t>에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fe24 Ohsquare air OTF Light" panose="02000300000000000000" charset="-127"/>
                <a:ea typeface="Cafe24 Ohsquare air OTF Light" panose="02000300000000000000" charset="-127"/>
              </a:rPr>
              <a:t>Trade-off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fe24 Ohsquare air OTF Light" panose="02000300000000000000" charset="-127"/>
                <a:ea typeface="Cafe24 Ohsquare air OTF Light" panose="02000300000000000000" charset="-127"/>
              </a:rPr>
              <a:t>관계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fe24 Ohsquare air OTF Light" panose="02000300000000000000" charset="-127"/>
                <a:ea typeface="Cafe24 Ohsquare air OTF Light" panose="02000300000000000000" charset="-127"/>
              </a:rPr>
              <a:t>존재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fe24 Ohsquare air OTF Light" panose="02000300000000000000" charset="-127"/>
                <a:ea typeface="Cafe24 Ohsquare air OTF Light" panose="02000300000000000000" charset="-127"/>
              </a:rPr>
              <a:t>(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fe24 Ohsquare air OTF Light" panose="02000300000000000000" charset="-127"/>
                <a:ea typeface="Cafe24 Ohsquare air OTF Light" panose="02000300000000000000" charset="-127"/>
              </a:rPr>
              <a:t>정확도 ↔ 복잡도 마찬가지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fe24 Ohsquare air OTF Light" panose="02000300000000000000" charset="-127"/>
                <a:ea typeface="Cafe24 Ohsquare air OTF Light" panose="02000300000000000000" charset="-127"/>
              </a:rPr>
              <a:t>)</a:t>
            </a:r>
          </a:p>
          <a:p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fe24 Ohsquare air OTF Light" panose="02000300000000000000" charset="-127"/>
                <a:ea typeface="Cafe24 Ohsquare air OTF Light" panose="02000300000000000000" charset="-127"/>
              </a:rPr>
              <a:t>→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fe24 Ohsquare air OTF Light" panose="02000300000000000000" charset="-127"/>
                <a:ea typeface="Cafe24 Ohsquare air OTF Light" panose="02000300000000000000" charset="-127"/>
              </a:rPr>
              <a:t>분석의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fe24 Ohsquare air OTF Light" panose="02000300000000000000" charset="-127"/>
                <a:ea typeface="Cafe24 Ohsquare air OTF Light" panose="02000300000000000000" charset="-127"/>
              </a:rPr>
              <a:t>활용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fe24 Ohsquare air OTF Light" panose="02000300000000000000" charset="-127"/>
                <a:ea typeface="Cafe24 Ohsquare air OTF Light" panose="02000300000000000000" charset="-127"/>
              </a:rPr>
              <a:t> 측면에서는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fe24 Ohsquare air OTF Light" panose="02000300000000000000" charset="-127"/>
                <a:ea typeface="Cafe24 Ohsquare air OTF Light" panose="02000300000000000000" charset="-127"/>
              </a:rPr>
              <a:t>Accuracy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fe24 Ohsquare air OTF Light" panose="02000300000000000000" charset="-127"/>
                <a:ea typeface="Cafe24 Ohsquare air OTF Light" panose="02000300000000000000" charset="-127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fe24 Ohsquare air OTF Light" panose="02000300000000000000" charset="-127"/>
                <a:ea typeface="Cafe24 Ohsquare air OTF Light" panose="02000300000000000000" charset="-127"/>
              </a:rPr>
              <a:t>중요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fe24 Ohsquare air OTF Light" panose="02000300000000000000" charset="-127"/>
                <a:ea typeface="Cafe24 Ohsquare air OTF Light" panose="02000300000000000000" charset="-127"/>
              </a:rPr>
              <a:t>,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fe24 Ohsquare air OTF Light" panose="02000300000000000000" charset="-127"/>
                <a:ea typeface="Cafe24 Ohsquare air OTF Light" panose="02000300000000000000" charset="-127"/>
              </a:rPr>
              <a:t>안정성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fe24 Ohsquare air OTF Light" panose="02000300000000000000" charset="-127"/>
                <a:ea typeface="Cafe24 Ohsquare air OTF Light" panose="02000300000000000000" charset="-127"/>
              </a:rPr>
              <a:t> 측면에선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fe24 Ohsquare air OTF Light" panose="02000300000000000000" charset="-127"/>
                <a:ea typeface="Cafe24 Ohsquare air OTF Light" panose="02000300000000000000" charset="-127"/>
              </a:rPr>
              <a:t>Precision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fe24 Ohsquare air OTF Light" panose="02000300000000000000" charset="-127"/>
                <a:ea typeface="Cafe24 Ohsquare air OTF Light" panose="02000300000000000000" charset="-127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fe24 Ohsquare air OTF Light" panose="02000300000000000000" charset="-127"/>
                <a:ea typeface="Cafe24 Ohsquare air OTF Light" panose="02000300000000000000" charset="-127"/>
              </a:rPr>
              <a:t>중요</a:t>
            </a:r>
          </a:p>
        </p:txBody>
      </p:sp>
    </p:spTree>
    <p:extLst>
      <p:ext uri="{BB962C8B-B14F-4D97-AF65-F5344CB8AC3E}">
        <p14:creationId xmlns:p14="http://schemas.microsoft.com/office/powerpoint/2010/main" val="4280542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">
            <a:extLst>
              <a:ext uri="{FF2B5EF4-FFF2-40B4-BE49-F238E27FC236}">
                <a16:creationId xmlns:a16="http://schemas.microsoft.com/office/drawing/2014/main" id="{4039011E-ED66-ACD4-72C5-72C40A4DE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482600"/>
            <a:ext cx="17348200" cy="93345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35000"/>
          </a:blip>
          <a:srcRect l="1996" t="8236" r="2195" b="23697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004592" y="1536700"/>
            <a:ext cx="11740108" cy="322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ko-KR" sz="18100" b="0" i="0" u="none" strike="noStrike" spc="-1200" dirty="0">
                <a:solidFill>
                  <a:srgbClr val="193B79"/>
                </a:solidFill>
                <a:ea typeface="Cafe24 Shiningstar" panose="03000300000000000000" pitchFamily="66" charset="-127"/>
              </a:rPr>
              <a:t>감사합니다</a:t>
            </a:r>
            <a:r>
              <a:rPr lang="en-US" sz="18100" b="0" i="0" u="none" strike="noStrike" spc="-1200" dirty="0">
                <a:solidFill>
                  <a:srgbClr val="193B79"/>
                </a:solidFill>
                <a:latin typeface="Cafe24 Shiningstar" panose="03000300000000000000" pitchFamily="66" charset="-127"/>
              </a:rPr>
              <a:t>!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2520000">
            <a:off x="14439900" y="2489200"/>
            <a:ext cx="1016000" cy="863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0000">
            <a:off x="13982700" y="2070100"/>
            <a:ext cx="622300" cy="660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0200000">
            <a:off x="2971800" y="4419600"/>
            <a:ext cx="11493500" cy="2425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556000" y="4610100"/>
            <a:ext cx="11188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500" b="0" i="0" u="none" strike="noStrike" dirty="0">
                <a:solidFill>
                  <a:srgbClr val="516FF3"/>
                </a:solidFill>
                <a:latin typeface="Jalnan2" panose="00000500000000000000" pitchFamily="50" charset="-127"/>
                <a:ea typeface="Jalnan2" panose="00000500000000000000" pitchFamily="50" charset="-127"/>
              </a:rPr>
              <a:t>다음</a:t>
            </a:r>
            <a:r>
              <a:rPr lang="en-US" sz="4500" b="0" i="0" u="none" strike="noStrike" dirty="0">
                <a:solidFill>
                  <a:srgbClr val="516FF3"/>
                </a:solidFill>
                <a:latin typeface="Jalnan2" panose="00000500000000000000" pitchFamily="50" charset="-127"/>
                <a:ea typeface="Jalnan2" panose="00000500000000000000" pitchFamily="50" charset="-127"/>
              </a:rPr>
              <a:t> </a:t>
            </a:r>
            <a:r>
              <a:rPr lang="ko-KR" sz="4500" b="0" i="0" u="none" strike="noStrike" dirty="0">
                <a:solidFill>
                  <a:srgbClr val="516FF3"/>
                </a:solidFill>
                <a:latin typeface="Jalnan2" panose="00000500000000000000" pitchFamily="50" charset="-127"/>
                <a:ea typeface="Jalnan2" panose="00000500000000000000" pitchFamily="50" charset="-127"/>
              </a:rPr>
              <a:t>미팅에서</a:t>
            </a:r>
            <a:r>
              <a:rPr lang="en-US" sz="4500" b="0" i="0" u="none" strike="noStrike" dirty="0">
                <a:solidFill>
                  <a:srgbClr val="516FF3"/>
                </a:solidFill>
                <a:latin typeface="Jalnan2" panose="00000500000000000000" pitchFamily="50" charset="-127"/>
                <a:ea typeface="Jalnan2" panose="00000500000000000000" pitchFamily="50" charset="-127"/>
              </a:rPr>
              <a:t> </a:t>
            </a:r>
            <a:r>
              <a:rPr lang="ko-KR" sz="4500" b="0" i="0" u="none" strike="noStrike" dirty="0">
                <a:solidFill>
                  <a:srgbClr val="516FF3"/>
                </a:solidFill>
                <a:latin typeface="Jalnan2" panose="00000500000000000000" pitchFamily="50" charset="-127"/>
                <a:ea typeface="Jalnan2" panose="00000500000000000000" pitchFamily="50" charset="-127"/>
              </a:rPr>
              <a:t>만나요</a:t>
            </a:r>
            <a:r>
              <a:rPr lang="en-US" sz="4500" b="0" i="0" u="none" strike="noStrike" dirty="0">
                <a:solidFill>
                  <a:srgbClr val="516FF3"/>
                </a:solidFill>
                <a:latin typeface="Jalnan2" panose="00000500000000000000" pitchFamily="50" charset="-127"/>
                <a:ea typeface="Jalnan2" panose="00000500000000000000" pitchFamily="50" charset="-127"/>
              </a:rPr>
              <a:t>!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023100" y="8166100"/>
            <a:ext cx="6477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0210800" y="8166100"/>
            <a:ext cx="647700" cy="38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517901" y="7899400"/>
            <a:ext cx="34290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800" b="0" i="0" u="none" strike="noStrike" dirty="0">
                <a:solidFill>
                  <a:srgbClr val="193B79"/>
                </a:solidFill>
                <a:latin typeface="Jalnan2" panose="00000500000000000000" pitchFamily="50" charset="-127"/>
                <a:ea typeface="Jalnan2" panose="00000500000000000000" pitchFamily="50" charset="-127"/>
              </a:rPr>
              <a:t>정민성</a:t>
            </a:r>
            <a:r>
              <a:rPr lang="en-US" altLang="ko-KR" sz="2800" dirty="0">
                <a:solidFill>
                  <a:srgbClr val="193B79"/>
                </a:solidFill>
                <a:latin typeface="Jalnan2" panose="00000500000000000000" pitchFamily="50" charset="-127"/>
                <a:ea typeface="Jalnan2" panose="00000500000000000000" pitchFamily="50" charset="-127"/>
              </a:rPr>
              <a:t>  </a:t>
            </a:r>
            <a:r>
              <a:rPr lang="ko-KR" altLang="en-US" sz="2800" b="0" i="0" u="none" strike="noStrike" dirty="0">
                <a:solidFill>
                  <a:srgbClr val="193B79"/>
                </a:solidFill>
                <a:latin typeface="Jalnan2" panose="00000500000000000000" pitchFamily="50" charset="-127"/>
                <a:ea typeface="Jalnan2" panose="00000500000000000000" pitchFamily="50" charset="-127"/>
              </a:rPr>
              <a:t>박범도</a:t>
            </a:r>
            <a:endParaRPr lang="ko-KR" sz="2800" b="0" i="0" u="none" strike="noStrike" dirty="0">
              <a:solidFill>
                <a:srgbClr val="193B79"/>
              </a:solidFill>
              <a:latin typeface="Jalnan2" panose="00000500000000000000" pitchFamily="50" charset="-127"/>
              <a:ea typeface="Jalnan2" panose="00000500000000000000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454900" y="7899400"/>
            <a:ext cx="29591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800" dirty="0">
                <a:solidFill>
                  <a:srgbClr val="193B79"/>
                </a:solidFill>
                <a:latin typeface="Jalnan2" panose="00000500000000000000" pitchFamily="50" charset="-127"/>
                <a:ea typeface="Jalnan2" panose="00000500000000000000" pitchFamily="50" charset="-127"/>
              </a:rPr>
              <a:t>시험일자</a:t>
            </a:r>
            <a:r>
              <a:rPr lang="en-US" altLang="ko-KR" sz="2800" dirty="0">
                <a:solidFill>
                  <a:srgbClr val="193B79"/>
                </a:solidFill>
                <a:latin typeface="Jalnan2" panose="00000500000000000000" pitchFamily="50" charset="-127"/>
                <a:ea typeface="Jalnan2" panose="00000500000000000000" pitchFamily="50" charset="-127"/>
              </a:rPr>
              <a:t>: 05.17.</a:t>
            </a:r>
            <a:endParaRPr lang="ko-KR" altLang="ko-KR" sz="2800" b="0" i="0" u="none" strike="noStrike" dirty="0">
              <a:solidFill>
                <a:srgbClr val="193B79"/>
              </a:solidFill>
              <a:latin typeface="Jalnan2" panose="00000500000000000000" pitchFamily="50" charset="-127"/>
              <a:ea typeface="Jalnan2" panose="00000500000000000000" pitchFamily="50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642600" y="7899400"/>
            <a:ext cx="47879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800" dirty="0">
                <a:solidFill>
                  <a:srgbClr val="193B79"/>
                </a:solidFill>
                <a:latin typeface="Jalnan2" panose="00000500000000000000" pitchFamily="50" charset="-127"/>
                <a:ea typeface="Jalnan2" panose="00000500000000000000" pitchFamily="50" charset="-127"/>
              </a:rPr>
              <a:t>접수일자</a:t>
            </a:r>
            <a:r>
              <a:rPr lang="en-US" altLang="ko-KR" sz="2800" dirty="0">
                <a:solidFill>
                  <a:srgbClr val="193B79"/>
                </a:solidFill>
                <a:latin typeface="Jalnan2" panose="00000500000000000000" pitchFamily="50" charset="-127"/>
                <a:ea typeface="Jalnan2" panose="00000500000000000000" pitchFamily="50" charset="-127"/>
              </a:rPr>
              <a:t>: 04.14. ~ 04.18.</a:t>
            </a:r>
            <a:endParaRPr lang="ko-KR" sz="2800" b="0" i="0" u="none" strike="noStrike" dirty="0">
              <a:solidFill>
                <a:srgbClr val="193B79"/>
              </a:solidFill>
              <a:latin typeface="Jalnan2" panose="00000500000000000000" pitchFamily="50" charset="-127"/>
              <a:ea typeface="Jalnan2" panose="00000500000000000000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182511700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"/>
            <a:ext cx="18288000" cy="1027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" y="482600"/>
            <a:ext cx="17348200" cy="933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140000">
            <a:off x="5816600" y="1346200"/>
            <a:ext cx="6438900" cy="1358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045200" y="673100"/>
            <a:ext cx="61976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7000" b="0" i="0" u="none" strike="noStrike" dirty="0">
                <a:solidFill>
                  <a:srgbClr val="193B79"/>
                </a:solidFill>
                <a:latin typeface="Jalnan2" panose="00000500000000000000" pitchFamily="50" charset="-127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073650" y="3411384"/>
            <a:ext cx="7924800" cy="365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250000"/>
              </a:lnSpc>
              <a:buClr>
                <a:srgbClr val="516FF3"/>
              </a:buClr>
              <a:buFont typeface="Arial"/>
              <a:buChar char="●"/>
            </a:pPr>
            <a:r>
              <a:rPr lang="ko-KR" sz="4000" b="0" i="0" u="none" strike="noStrike" dirty="0">
                <a:solidFill>
                  <a:srgbClr val="516FF3"/>
                </a:solidFill>
                <a:latin typeface="Jalnan2" panose="00000500000000000000" pitchFamily="50" charset="-127"/>
                <a:ea typeface="Jalnan2" panose="00000500000000000000" pitchFamily="50" charset="-127"/>
              </a:rPr>
              <a:t>교재</a:t>
            </a:r>
            <a:r>
              <a:rPr lang="en-US" sz="4000" b="0" i="0" u="none" strike="noStrike" dirty="0">
                <a:solidFill>
                  <a:srgbClr val="516FF3"/>
                </a:solidFill>
                <a:latin typeface="Jalnan2" panose="00000500000000000000" pitchFamily="50" charset="-127"/>
                <a:ea typeface="Jalnan2" panose="00000500000000000000" pitchFamily="50" charset="-127"/>
              </a:rPr>
              <a:t> </a:t>
            </a:r>
            <a:r>
              <a:rPr lang="ko-KR" sz="4000" b="0" i="0" u="none" strike="noStrike" dirty="0">
                <a:solidFill>
                  <a:srgbClr val="516FF3"/>
                </a:solidFill>
                <a:latin typeface="Jalnan2" panose="00000500000000000000" pitchFamily="50" charset="-127"/>
                <a:ea typeface="Jalnan2" panose="00000500000000000000" pitchFamily="50" charset="-127"/>
              </a:rPr>
              <a:t>구성</a:t>
            </a:r>
            <a:r>
              <a:rPr lang="en-US" altLang="ko-KR" sz="4000" b="0" i="0" u="none" strike="noStrike" dirty="0">
                <a:solidFill>
                  <a:srgbClr val="516FF3"/>
                </a:solidFill>
                <a:latin typeface="Jalnan2" panose="00000500000000000000" pitchFamily="50" charset="-127"/>
                <a:ea typeface="Jalnan2" panose="00000500000000000000" pitchFamily="50" charset="-127"/>
              </a:rPr>
              <a:t> </a:t>
            </a:r>
            <a:endParaRPr lang="en-US" altLang="ko-KR" sz="3200" dirty="0">
              <a:solidFill>
                <a:srgbClr val="516FF3"/>
              </a:solidFill>
              <a:latin typeface="Jalnan2" panose="00000500000000000000" pitchFamily="50" charset="-127"/>
              <a:ea typeface="Jalnan2" panose="00000500000000000000" pitchFamily="50" charset="-127"/>
            </a:endParaRPr>
          </a:p>
          <a:p>
            <a:pPr marL="342900" lvl="0" indent="-342900" algn="l">
              <a:lnSpc>
                <a:spcPct val="250000"/>
              </a:lnSpc>
              <a:buClr>
                <a:srgbClr val="516FF3"/>
              </a:buClr>
              <a:buFont typeface="Arial"/>
              <a:buChar char="●"/>
            </a:pPr>
            <a:r>
              <a:rPr lang="ko-KR" altLang="en-US" sz="4000" b="0" i="0" u="none" strike="noStrike" dirty="0">
                <a:solidFill>
                  <a:srgbClr val="516FF3"/>
                </a:solidFill>
                <a:latin typeface="Jalnan2" panose="00000500000000000000" pitchFamily="50" charset="-127"/>
                <a:ea typeface="Jalnan2" panose="00000500000000000000" pitchFamily="50" charset="-127"/>
              </a:rPr>
              <a:t>주요 개념 </a:t>
            </a:r>
            <a:endParaRPr lang="ko-KR" sz="4000" b="0" i="0" u="none" strike="noStrike" dirty="0">
              <a:solidFill>
                <a:srgbClr val="516FF3"/>
              </a:solidFill>
              <a:latin typeface="Jalnan2" panose="00000500000000000000" pitchFamily="50" charset="-127"/>
              <a:ea typeface="Jalnan2" panose="00000500000000000000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5">
            <a:extLst>
              <a:ext uri="{FF2B5EF4-FFF2-40B4-BE49-F238E27FC236}">
                <a16:creationId xmlns:a16="http://schemas.microsoft.com/office/drawing/2014/main" id="{E7F401C9-12DD-6F5F-2540-EAAB56CDE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482600"/>
            <a:ext cx="17348200" cy="93345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35000"/>
          </a:blip>
          <a:srcRect l="2096" t="8319" r="2096" b="23614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1333500"/>
            <a:ext cx="9512300" cy="7277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969125" y="3983447"/>
            <a:ext cx="494665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1890"/>
              </a:lnSpc>
            </a:pPr>
            <a:r>
              <a:rPr lang="ko-KR" altLang="en-US" sz="5000" dirty="0">
                <a:solidFill>
                  <a:srgbClr val="FFFFFF"/>
                </a:solidFill>
                <a:latin typeface="Jalnan2" panose="00000500000000000000" pitchFamily="50" charset="-127"/>
                <a:ea typeface="Jalnan2" panose="00000500000000000000" pitchFamily="50" charset="-127"/>
              </a:rPr>
              <a:t>데이터 분석 기획</a:t>
            </a:r>
            <a:endParaRPr lang="ko-KR" sz="5000" b="0" i="0" u="none" strike="noStrike" dirty="0">
              <a:solidFill>
                <a:srgbClr val="FFFFFF"/>
              </a:solidFill>
              <a:latin typeface="Jalnan2" panose="00000500000000000000" pitchFamily="50" charset="-127"/>
              <a:ea typeface="Jalnan2" panose="00000500000000000000" pitchFamily="50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924800" y="3106532"/>
            <a:ext cx="3035300" cy="87691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200" b="0" i="0" u="none" strike="noStrike">
                <a:solidFill>
                  <a:schemeClr val="bg1"/>
                </a:solidFill>
                <a:latin typeface="Jalnan2" panose="00000500000000000000" pitchFamily="50" charset="-127"/>
                <a:ea typeface="Jalnan2" panose="00000500000000000000" pitchFamily="50" charset="-127"/>
              </a:rPr>
              <a:t>2</a:t>
            </a:r>
            <a:r>
              <a:rPr lang="ko-KR" altLang="en-US" sz="3200" b="0" i="0" u="none" strike="noStrike" dirty="0">
                <a:solidFill>
                  <a:schemeClr val="bg1"/>
                </a:solidFill>
                <a:latin typeface="Jalnan2" panose="00000500000000000000" pitchFamily="50" charset="-127"/>
                <a:ea typeface="Jalnan2" panose="00000500000000000000" pitchFamily="50" charset="-127"/>
              </a:rPr>
              <a:t>과목</a:t>
            </a:r>
            <a:endParaRPr lang="en-US" sz="3200" b="0" i="0" u="none" strike="noStrike" dirty="0">
              <a:solidFill>
                <a:schemeClr val="bg1"/>
              </a:solidFill>
              <a:latin typeface="Jalnan2" panose="00000500000000000000" pitchFamily="50" charset="-127"/>
              <a:ea typeface="Jalnan2" panose="000005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362618" y="5550338"/>
            <a:ext cx="3835065" cy="1713066"/>
          </a:xfrm>
          <a:prstGeom prst="roundRect">
            <a:avLst/>
          </a:prstGeom>
          <a:solidFill>
            <a:srgbClr val="FEACAC">
              <a:alpha val="91765"/>
            </a:srgbClr>
          </a:solidFill>
          <a:ln w="38100" cap="sq">
            <a:solidFill>
              <a:schemeClr val="tx1"/>
            </a:solidFill>
          </a:ln>
        </p:spPr>
        <p:txBody>
          <a:bodyPr lIns="0" tIns="0" rIns="0" bIns="0" rtlCol="0" anchor="ctr"/>
          <a:lstStyle/>
          <a:p>
            <a:pPr lvl="0" algn="ctr">
              <a:lnSpc>
                <a:spcPct val="151890"/>
              </a:lnSpc>
            </a:pPr>
            <a:r>
              <a:rPr lang="en-US" altLang="ko-KR" sz="2900" b="0" i="0" u="none" strike="noStrike" dirty="0">
                <a:latin typeface="Jalnan2" panose="00000500000000000000" pitchFamily="50" charset="-127"/>
                <a:ea typeface="Jalnan2" panose="00000500000000000000" pitchFamily="50" charset="-127"/>
              </a:rPr>
              <a:t>1</a:t>
            </a:r>
            <a:r>
              <a:rPr lang="ko-KR" altLang="en-US" sz="2900" b="0" i="0" u="none" strike="noStrike" dirty="0">
                <a:latin typeface="Jalnan2" panose="00000500000000000000" pitchFamily="50" charset="-127"/>
                <a:ea typeface="Jalnan2" panose="00000500000000000000" pitchFamily="50" charset="-127"/>
              </a:rPr>
              <a:t>장</a:t>
            </a:r>
          </a:p>
          <a:p>
            <a:pPr lvl="0" algn="ctr">
              <a:lnSpc>
                <a:spcPct val="151890"/>
              </a:lnSpc>
            </a:pPr>
            <a:r>
              <a:rPr lang="ko-KR" altLang="en-US" sz="2000" dirty="0">
                <a:latin typeface="Jalnan2" panose="00000500000000000000" pitchFamily="50" charset="-127"/>
                <a:ea typeface="Jalnan2" panose="00000500000000000000" pitchFamily="50" charset="-127"/>
              </a:rPr>
              <a:t>데이터 분석 기획의 이해</a:t>
            </a:r>
            <a:endParaRPr lang="en-US" altLang="ko-KR" sz="2000" b="0" i="0" u="none" strike="noStrike" dirty="0">
              <a:latin typeface="Jalnan2" panose="00000500000000000000" pitchFamily="50" charset="-127"/>
              <a:ea typeface="Jalnan2" panose="00000500000000000000" pitchFamily="50" charset="-127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9800" y="2000250"/>
            <a:ext cx="4787900" cy="1168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001500" y="558800"/>
            <a:ext cx="5702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51890"/>
              </a:lnSpc>
            </a:pPr>
            <a:r>
              <a:rPr lang="ko-KR" altLang="en-US" sz="2400" b="0" i="0" u="none" strike="noStrike" dirty="0">
                <a:solidFill>
                  <a:srgbClr val="516FF3"/>
                </a:solidFill>
                <a:latin typeface="Jalnan2" panose="00000500000000000000" pitchFamily="50" charset="-127"/>
                <a:ea typeface="Jalnan2" panose="00000500000000000000" pitchFamily="50" charset="-127"/>
              </a:rPr>
              <a:t>교재 구성</a:t>
            </a:r>
            <a:endParaRPr lang="ko-KR" sz="2400" b="0" i="0" u="none" strike="noStrike" dirty="0">
              <a:solidFill>
                <a:srgbClr val="516FF3"/>
              </a:solidFill>
              <a:latin typeface="Jalnan2" panose="00000500000000000000" pitchFamily="50" charset="-127"/>
              <a:ea typeface="Jalnan2" panose="00000500000000000000" pitchFamily="50" charset="-127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C35264E1-3AD6-C424-9EAB-21E5104AAF3D}"/>
              </a:ext>
            </a:extLst>
          </p:cNvPr>
          <p:cNvSpPr txBox="1"/>
          <p:nvPr/>
        </p:nvSpPr>
        <p:spPr>
          <a:xfrm>
            <a:off x="10306218" y="5550338"/>
            <a:ext cx="3835064" cy="1713066"/>
          </a:xfrm>
          <a:prstGeom prst="roundRect">
            <a:avLst/>
          </a:prstGeom>
          <a:solidFill>
            <a:srgbClr val="EFEDFF">
              <a:alpha val="92000"/>
            </a:srgbClr>
          </a:solidFill>
          <a:ln w="38100" cap="sq">
            <a:solidFill>
              <a:schemeClr val="tx1"/>
            </a:solidFill>
          </a:ln>
        </p:spPr>
        <p:txBody>
          <a:bodyPr lIns="0" tIns="0" rIns="0" bIns="0" rtlCol="0" anchor="ctr"/>
          <a:lstStyle/>
          <a:p>
            <a:pPr lvl="0" algn="ctr">
              <a:lnSpc>
                <a:spcPct val="151890"/>
              </a:lnSpc>
            </a:pPr>
            <a:r>
              <a:rPr lang="en-US" altLang="ko-KR" sz="2900" dirty="0">
                <a:latin typeface="Jalnan2" panose="00000500000000000000" pitchFamily="50" charset="-127"/>
                <a:ea typeface="Jalnan2" panose="00000500000000000000" pitchFamily="50" charset="-127"/>
              </a:rPr>
              <a:t>2</a:t>
            </a:r>
            <a:r>
              <a:rPr lang="ko-KR" altLang="en-US" sz="2900" b="0" i="0" u="none" strike="noStrike" dirty="0">
                <a:latin typeface="Jalnan2" panose="00000500000000000000" pitchFamily="50" charset="-127"/>
                <a:ea typeface="Jalnan2" panose="00000500000000000000" pitchFamily="50" charset="-127"/>
              </a:rPr>
              <a:t>장</a:t>
            </a:r>
          </a:p>
          <a:p>
            <a:pPr marR="0" lvl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Jalnan2" panose="00000500000000000000" pitchFamily="50" charset="-127"/>
                <a:ea typeface="Jalnan2" panose="00000500000000000000" pitchFamily="50" charset="-127"/>
                <a:cs typeface="+mn-cs"/>
              </a:rPr>
              <a:t>분석 마스터 플랜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Jalnan2" panose="00000500000000000000" pitchFamily="50" charset="-127"/>
              <a:ea typeface="Jalnan2" panose="00000500000000000000" pitchFamily="50" charset="-127"/>
              <a:cs typeface="+mn-cs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9CFCBAA-48EC-31BA-3C9B-4B25FE928893}"/>
              </a:ext>
            </a:extLst>
          </p:cNvPr>
          <p:cNvSpPr/>
          <p:nvPr/>
        </p:nvSpPr>
        <p:spPr>
          <a:xfrm rot="19912068">
            <a:off x="5317901" y="2454559"/>
            <a:ext cx="2165798" cy="522082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Jalnan2" panose="0000050000000000000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F5C96-59A0-4897-5F06-723D880D7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5">
            <a:extLst>
              <a:ext uri="{FF2B5EF4-FFF2-40B4-BE49-F238E27FC236}">
                <a16:creationId xmlns:a16="http://schemas.microsoft.com/office/drawing/2014/main" id="{D375F3A8-E983-6B02-749A-FA12C6B75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482600"/>
            <a:ext cx="17348200" cy="93345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3CB32D7A-4D60-511F-1FA0-E7956B26360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352E90CB-A72A-274A-BC58-3AF31CBAC252}"/>
              </a:ext>
            </a:extLst>
          </p:cNvPr>
          <p:cNvGrpSpPr/>
          <p:nvPr/>
        </p:nvGrpSpPr>
        <p:grpSpPr>
          <a:xfrm>
            <a:off x="0" y="182511700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FE5815FF-FC5E-791B-F544-61C2CE6F8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700"/>
            <a:ext cx="18288000" cy="102743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01CB98B-BFF4-47D7-C232-78D4DACA2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1363960">
            <a:off x="922617" y="1204622"/>
            <a:ext cx="7546172" cy="13589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3E74B49A-284D-3680-83DA-A211C218E97D}"/>
              </a:ext>
            </a:extLst>
          </p:cNvPr>
          <p:cNvSpPr txBox="1"/>
          <p:nvPr/>
        </p:nvSpPr>
        <p:spPr>
          <a:xfrm>
            <a:off x="862311" y="657915"/>
            <a:ext cx="78486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0" i="0" u="none" strike="noStrike" dirty="0">
                <a:latin typeface="Jalnan2" panose="020B0503020000020004" pitchFamily="50" charset="-127"/>
                <a:ea typeface="Jalnan2" panose="020B0503020000020004" pitchFamily="50" charset="-127"/>
              </a:rPr>
              <a:t>분석 기획 방향성 도출</a:t>
            </a:r>
            <a:endParaRPr lang="en-US" sz="6000" b="0" i="0" u="none" strike="noStrike" dirty="0">
              <a:latin typeface="Jalnan2" panose="020B0503020000020004" pitchFamily="50" charset="-127"/>
              <a:ea typeface="Jalnan2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52C2B6-56C1-D41E-4341-7F5F96E8EBCE}"/>
              </a:ext>
            </a:extLst>
          </p:cNvPr>
          <p:cNvSpPr txBox="1"/>
          <p:nvPr/>
        </p:nvSpPr>
        <p:spPr>
          <a:xfrm>
            <a:off x="762000" y="2573638"/>
            <a:ext cx="9729492" cy="28260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>
              <a:lnSpc>
                <a:spcPct val="151890"/>
              </a:lnSpc>
            </a:pPr>
            <a:r>
              <a:rPr lang="ko-KR" altLang="en-US" sz="2400" i="0" u="none" strike="noStrike" dirty="0" err="1">
                <a:latin typeface="JalnanGothic" panose="00000500000000000000" pitchFamily="50" charset="-127"/>
                <a:ea typeface="JalnanGothic" panose="00000500000000000000" pitchFamily="50" charset="-127"/>
              </a:rPr>
              <a:t>분석기획이란</a:t>
            </a:r>
            <a:r>
              <a:rPr lang="en-US" altLang="ko-KR" sz="2400" i="0" u="none" strike="noStrike" dirty="0">
                <a:latin typeface="JalnanGothic" panose="00000500000000000000" pitchFamily="50" charset="-127"/>
                <a:ea typeface="JalnanGothic" panose="00000500000000000000" pitchFamily="50" charset="-127"/>
              </a:rPr>
              <a:t>?</a:t>
            </a:r>
          </a:p>
          <a:p>
            <a:pPr marL="342900" lvl="0" indent="-342900">
              <a:lnSpc>
                <a:spcPct val="151890"/>
              </a:lnSpc>
              <a:buFontTx/>
              <a:buChar char="-"/>
            </a:pPr>
            <a:r>
              <a:rPr lang="ko-KR" altLang="en-US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분석할 과제를 정의하고</a:t>
            </a:r>
            <a:r>
              <a:rPr lang="en-US" altLang="ko-KR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, </a:t>
            </a:r>
            <a:r>
              <a:rPr lang="ko-KR" altLang="en-US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의도한 결과를 도출할 수 있도록 이를 관리할 방안을 사전에 계획하는 것</a:t>
            </a:r>
            <a:endParaRPr lang="en-US" altLang="ko-KR" sz="2400" dirty="0">
              <a:latin typeface="Cafe24 Ohsquare air OTF Light" panose="02000300000000000000" pitchFamily="50" charset="-127"/>
              <a:ea typeface="Cafe24 Ohsquare air OTF Light" panose="02000300000000000000" pitchFamily="50" charset="-127"/>
            </a:endParaRPr>
          </a:p>
          <a:p>
            <a:pPr marL="342900" lvl="0" indent="-342900">
              <a:lnSpc>
                <a:spcPct val="151890"/>
              </a:lnSpc>
              <a:buFontTx/>
              <a:buChar char="-"/>
            </a:pPr>
            <a:endParaRPr lang="en-US" altLang="ko-KR" sz="2400" i="0" u="none" strike="noStrike" dirty="0">
              <a:latin typeface="JalnanGothic" panose="00000500000000000000" pitchFamily="50" charset="-127"/>
              <a:ea typeface="JalnanGothic" panose="00000500000000000000" pitchFamily="50" charset="-127"/>
            </a:endParaRPr>
          </a:p>
          <a:p>
            <a:pPr marL="342900" lvl="0" indent="-342900">
              <a:lnSpc>
                <a:spcPct val="151890"/>
              </a:lnSpc>
              <a:buFontTx/>
              <a:buChar char="-"/>
            </a:pPr>
            <a:r>
              <a:rPr lang="ko-KR" altLang="en-US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분석의 </a:t>
            </a:r>
            <a:r>
              <a:rPr lang="ko-KR" altLang="en-US" sz="2400" b="1" dirty="0">
                <a:solidFill>
                  <a:srgbClr val="0070C0"/>
                </a:solidFill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대상과 방법</a:t>
            </a:r>
            <a:r>
              <a:rPr lang="ko-KR" altLang="en-US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에 따라 분석을 </a:t>
            </a:r>
            <a:r>
              <a:rPr lang="en-US" altLang="ko-KR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4</a:t>
            </a:r>
            <a:r>
              <a:rPr lang="ko-KR" altLang="en-US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가지로 분류</a:t>
            </a:r>
            <a:endParaRPr lang="ko-KR" altLang="en-US" sz="2400" i="0" u="none" strike="noStrike" dirty="0">
              <a:latin typeface="Cafe24 Ohsquare air OTF Light" panose="02000300000000000000" pitchFamily="50" charset="-127"/>
              <a:ea typeface="Cafe24 Ohsquare air OTF Light" panose="02000300000000000000" pitchFamily="50" charset="-127"/>
            </a:endParaRP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C098293D-D9AA-2053-33B5-432E997B42A4}"/>
              </a:ext>
            </a:extLst>
          </p:cNvPr>
          <p:cNvSpPr txBox="1"/>
          <p:nvPr/>
        </p:nvSpPr>
        <p:spPr>
          <a:xfrm>
            <a:off x="11849100" y="528983"/>
            <a:ext cx="5702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51890"/>
              </a:lnSpc>
            </a:pPr>
            <a:r>
              <a:rPr lang="ko-KR" altLang="en-US" sz="2400" b="0" i="0" u="none" strike="noStrike" dirty="0">
                <a:solidFill>
                  <a:srgbClr val="516FF3"/>
                </a:solidFill>
                <a:latin typeface="Jalnan2" panose="00000500000000000000" pitchFamily="50" charset="-127"/>
                <a:ea typeface="Jalnan2" panose="00000500000000000000" pitchFamily="50" charset="-127"/>
              </a:rPr>
              <a:t>주요 개념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B9870C1-6A86-C80D-7E54-3E2F4A817BBE}"/>
              </a:ext>
            </a:extLst>
          </p:cNvPr>
          <p:cNvGrpSpPr/>
          <p:nvPr/>
        </p:nvGrpSpPr>
        <p:grpSpPr>
          <a:xfrm>
            <a:off x="888217" y="5699362"/>
            <a:ext cx="7239000" cy="3352800"/>
            <a:chOff x="7573415" y="5112488"/>
            <a:chExt cx="7239000" cy="335280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9282257-32E3-ECE9-9712-5B7932E84BD0}"/>
                </a:ext>
              </a:extLst>
            </p:cNvPr>
            <p:cNvSpPr/>
            <p:nvPr/>
          </p:nvSpPr>
          <p:spPr>
            <a:xfrm>
              <a:off x="7573415" y="5112488"/>
              <a:ext cx="7239000" cy="3352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Jalnan2" panose="00000500000000000000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427550E-FF90-4256-0918-5E65632D7DB3}"/>
                </a:ext>
              </a:extLst>
            </p:cNvPr>
            <p:cNvGrpSpPr/>
            <p:nvPr/>
          </p:nvGrpSpPr>
          <p:grpSpPr>
            <a:xfrm>
              <a:off x="7815714" y="5482666"/>
              <a:ext cx="6754402" cy="2612444"/>
              <a:chOff x="914400" y="5285996"/>
              <a:chExt cx="6754402" cy="2612444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E2D18235-6E94-B98C-61A8-1695959CCD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14600" y="5764840"/>
                <a:ext cx="5154202" cy="2133600"/>
              </a:xfrm>
              <a:prstGeom prst="rect">
                <a:avLst/>
              </a:prstGeom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0CEFBF95-54CF-00EE-04B3-4D10D7D15A85}"/>
                  </a:ext>
                </a:extLst>
              </p:cNvPr>
              <p:cNvSpPr/>
              <p:nvPr/>
            </p:nvSpPr>
            <p:spPr>
              <a:xfrm>
                <a:off x="4259650" y="5285996"/>
                <a:ext cx="3364752" cy="5002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ea typeface="Jalnan2" panose="00000500000000000000"/>
                  </a:rPr>
                  <a:t>분석의 대상</a:t>
                </a:r>
                <a:r>
                  <a:rPr lang="en-US" altLang="ko-KR" dirty="0">
                    <a:solidFill>
                      <a:schemeClr val="tx1"/>
                    </a:solidFill>
                    <a:ea typeface="Jalnan2" panose="00000500000000000000"/>
                  </a:rPr>
                  <a:t>(What)</a:t>
                </a:r>
                <a:endParaRPr lang="ko-KR" altLang="en-US" dirty="0">
                  <a:solidFill>
                    <a:schemeClr val="tx1"/>
                  </a:solidFill>
                  <a:ea typeface="Jalnan2" panose="00000500000000000000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732214C-A894-48BD-32B0-72B1D1AA22AE}"/>
                  </a:ext>
                </a:extLst>
              </p:cNvPr>
              <p:cNvSpPr/>
              <p:nvPr/>
            </p:nvSpPr>
            <p:spPr>
              <a:xfrm>
                <a:off x="914400" y="6539832"/>
                <a:ext cx="1600200" cy="1350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ea typeface="Jalnan2" panose="00000500000000000000"/>
                  </a:rPr>
                  <a:t>분석의 방법</a:t>
                </a:r>
                <a:endParaRPr lang="en-US" altLang="ko-KR" dirty="0">
                  <a:solidFill>
                    <a:schemeClr val="tx1"/>
                  </a:solidFill>
                  <a:ea typeface="Jalnan2" panose="00000500000000000000"/>
                </a:endParaRPr>
              </a:p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ea typeface="Jalnan2" panose="00000500000000000000"/>
                  </a:rPr>
                  <a:t>(How)</a:t>
                </a:r>
                <a:endParaRPr lang="ko-KR" altLang="en-US" dirty="0">
                  <a:solidFill>
                    <a:schemeClr val="tx1"/>
                  </a:solidFill>
                  <a:ea typeface="Jalnan2" panose="00000500000000000000"/>
                </a:endParaRPr>
              </a:p>
            </p:txBody>
          </p:sp>
        </p:grp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D4E0F91-3D80-DF16-49BF-7F972AEC1838}"/>
                </a:ext>
              </a:extLst>
            </p:cNvPr>
            <p:cNvCxnSpPr>
              <a:stCxn id="17" idx="3"/>
            </p:cNvCxnSpPr>
            <p:nvPr/>
          </p:nvCxnSpPr>
          <p:spPr>
            <a:xfrm>
              <a:off x="14525716" y="5732792"/>
              <a:ext cx="0" cy="23369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92FE86A-7DFA-9FB2-CC59-F05E42B51401}"/>
                </a:ext>
              </a:extLst>
            </p:cNvPr>
            <p:cNvCxnSpPr/>
            <p:nvPr/>
          </p:nvCxnSpPr>
          <p:spPr>
            <a:xfrm>
              <a:off x="9415914" y="5982918"/>
              <a:ext cx="0" cy="8059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D43A92C-8CE4-D9C3-BA9B-90287FC863AA}"/>
              </a:ext>
            </a:extLst>
          </p:cNvPr>
          <p:cNvSpPr txBox="1"/>
          <p:nvPr/>
        </p:nvSpPr>
        <p:spPr>
          <a:xfrm>
            <a:off x="9035446" y="4863855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Jalnan2" panose="00000500000000000000" pitchFamily="50" charset="-127"/>
                <a:ea typeface="Jalnan2" panose="00000500000000000000" pitchFamily="50" charset="-127"/>
              </a:rPr>
              <a:t>-</a:t>
            </a:r>
            <a:r>
              <a:rPr lang="ko-KR" altLang="en-US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목표 시점 별로는 단기적인 </a:t>
            </a:r>
            <a:r>
              <a:rPr lang="ko-KR" altLang="en-US" sz="2400" b="1" dirty="0">
                <a:solidFill>
                  <a:srgbClr val="0070C0"/>
                </a:solidFill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과제 중심적인 접근 방식</a:t>
            </a:r>
            <a:r>
              <a:rPr lang="ko-KR" altLang="en-US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과 </a:t>
            </a:r>
            <a:endParaRPr lang="en-US" altLang="ko-KR" sz="2400" dirty="0">
              <a:latin typeface="Cafe24 Ohsquare air OTF Light" panose="02000300000000000000" pitchFamily="50" charset="-127"/>
              <a:ea typeface="Cafe24 Ohsquare air OTF Light" panose="02000300000000000000" pitchFamily="50" charset="-127"/>
            </a:endParaRPr>
          </a:p>
          <a:p>
            <a:r>
              <a:rPr lang="en-US" altLang="ko-KR" sz="2400" dirty="0">
                <a:solidFill>
                  <a:srgbClr val="0070C0"/>
                </a:solidFill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  </a:t>
            </a:r>
            <a:r>
              <a:rPr lang="ko-KR" altLang="en-US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장기적인</a:t>
            </a:r>
            <a:r>
              <a:rPr lang="ko-KR" altLang="en-US" sz="2400" b="1" dirty="0">
                <a:solidFill>
                  <a:srgbClr val="0070C0"/>
                </a:solidFill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 마스터 플랜 방식</a:t>
            </a:r>
            <a:r>
              <a:rPr lang="ko-KR" altLang="en-US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으로 분류 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DF24B3F-8D4B-5217-9A96-F4A2C2595B06}"/>
              </a:ext>
            </a:extLst>
          </p:cNvPr>
          <p:cNvGrpSpPr/>
          <p:nvPr/>
        </p:nvGrpSpPr>
        <p:grpSpPr>
          <a:xfrm>
            <a:off x="9015433" y="5951638"/>
            <a:ext cx="8662967" cy="3100524"/>
            <a:chOff x="9122496" y="5990036"/>
            <a:chExt cx="8458200" cy="2691948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09B866A-9049-BCB7-CCC5-5E4C2909C9BE}"/>
                </a:ext>
              </a:extLst>
            </p:cNvPr>
            <p:cNvSpPr/>
            <p:nvPr/>
          </p:nvSpPr>
          <p:spPr>
            <a:xfrm>
              <a:off x="9122496" y="5990036"/>
              <a:ext cx="8458200" cy="26919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Jalnan2" panose="00000500000000000000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33A63FA8-2310-ECD3-7E18-B9A05BD04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98494" y="6303508"/>
              <a:ext cx="7895284" cy="2120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8889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0E19C-5017-CAB2-D7B3-04E5624B7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>
            <a:extLst>
              <a:ext uri="{FF2B5EF4-FFF2-40B4-BE49-F238E27FC236}">
                <a16:creationId xmlns:a16="http://schemas.microsoft.com/office/drawing/2014/main" id="{2315E944-34FA-9AF9-A23F-C3502C28C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482600"/>
            <a:ext cx="17348200" cy="93345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3948A844-2E82-31BA-3348-814F22A5329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AC45FED5-3FBD-BF26-1501-84EFC8D48984}"/>
              </a:ext>
            </a:extLst>
          </p:cNvPr>
          <p:cNvGrpSpPr/>
          <p:nvPr/>
        </p:nvGrpSpPr>
        <p:grpSpPr>
          <a:xfrm>
            <a:off x="0" y="182511700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F06F7CD4-D6F6-824F-8781-DDF26E5B1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700"/>
            <a:ext cx="18288000" cy="102743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A75087F-F4E9-CCFE-F360-98235F2D5B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1638072">
            <a:off x="729670" y="1121702"/>
            <a:ext cx="4649410" cy="13589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D2665362-2A33-A97E-85A3-D1210BA02398}"/>
              </a:ext>
            </a:extLst>
          </p:cNvPr>
          <p:cNvSpPr txBox="1"/>
          <p:nvPr/>
        </p:nvSpPr>
        <p:spPr>
          <a:xfrm>
            <a:off x="-914400" y="757440"/>
            <a:ext cx="78486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0" i="0" u="none" strike="noStrike" dirty="0">
                <a:latin typeface="Jalnan2" panose="00000500000000000000" pitchFamily="50" charset="-127"/>
                <a:ea typeface="Jalnan2" panose="00000500000000000000" pitchFamily="50" charset="-127"/>
              </a:rPr>
              <a:t>분석 </a:t>
            </a:r>
            <a:r>
              <a:rPr lang="ko-KR" altLang="en-US" sz="6000" dirty="0">
                <a:latin typeface="Jalnan2" panose="00000500000000000000" pitchFamily="50" charset="-127"/>
                <a:ea typeface="Jalnan2" panose="00000500000000000000" pitchFamily="50" charset="-127"/>
              </a:rPr>
              <a:t>방법론</a:t>
            </a:r>
            <a:endParaRPr lang="en-US" sz="6000" b="0" i="0" u="none" strike="noStrike" dirty="0">
              <a:latin typeface="Jalnan2" panose="00000500000000000000" pitchFamily="50" charset="-127"/>
              <a:ea typeface="Jalnan2" panose="000005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505BD5-4649-6042-41CA-931AE4FC43A0}"/>
              </a:ext>
            </a:extLst>
          </p:cNvPr>
          <p:cNvSpPr txBox="1"/>
          <p:nvPr/>
        </p:nvSpPr>
        <p:spPr>
          <a:xfrm>
            <a:off x="7948910" y="1770140"/>
            <a:ext cx="9729492" cy="734220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>
              <a:lnSpc>
                <a:spcPct val="151890"/>
              </a:lnSpc>
            </a:pPr>
            <a:r>
              <a:rPr lang="ko-KR" altLang="en-US" sz="2400" b="0" i="0" u="none" strike="noStrike" dirty="0">
                <a:latin typeface="Jalnan2" panose="00000500000000000000" pitchFamily="50" charset="-127"/>
                <a:ea typeface="Jalnan2" panose="00000500000000000000" pitchFamily="50" charset="-127"/>
              </a:rPr>
              <a:t>업무 특성에 따른 모델</a:t>
            </a:r>
            <a:endParaRPr lang="en-US" altLang="ko-KR" sz="2400" dirty="0">
              <a:latin typeface="Jalnan2" panose="00000500000000000000" pitchFamily="50" charset="-127"/>
              <a:ea typeface="Jalnan2" panose="00000500000000000000" pitchFamily="50" charset="-127"/>
            </a:endParaRPr>
          </a:p>
          <a:p>
            <a:pPr marL="342900" lvl="0" indent="-342900">
              <a:lnSpc>
                <a:spcPct val="15189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Jalnan2" panose="00000500000000000000" pitchFamily="50" charset="-127"/>
                <a:ea typeface="Jalnan2" panose="00000500000000000000" pitchFamily="50" charset="-127"/>
              </a:rPr>
              <a:t>폭포수 모델 </a:t>
            </a:r>
            <a:r>
              <a:rPr lang="en-US" altLang="ko-KR" sz="2400" dirty="0">
                <a:latin typeface="Jalnan2" panose="00000500000000000000" pitchFamily="50" charset="-127"/>
                <a:ea typeface="Jalnan2" panose="00000500000000000000" pitchFamily="50" charset="-127"/>
              </a:rPr>
              <a:t>( </a:t>
            </a:r>
            <a:r>
              <a:rPr lang="ko-KR" altLang="en-US" sz="2400" dirty="0">
                <a:latin typeface="Jalnan2" panose="00000500000000000000" pitchFamily="50" charset="-127"/>
                <a:ea typeface="Jalnan2" panose="00000500000000000000" pitchFamily="50" charset="-127"/>
              </a:rPr>
              <a:t>기존 </a:t>
            </a:r>
            <a:r>
              <a:rPr lang="en-US" altLang="ko-KR" sz="2400" dirty="0">
                <a:latin typeface="Jalnan2" panose="00000500000000000000" pitchFamily="50" charset="-127"/>
                <a:ea typeface="Jalnan2" panose="00000500000000000000" pitchFamily="50" charset="-127"/>
              </a:rPr>
              <a:t>IT</a:t>
            </a:r>
            <a:r>
              <a:rPr lang="ko-KR" altLang="en-US" sz="2400" dirty="0">
                <a:latin typeface="Jalnan2" panose="00000500000000000000" pitchFamily="50" charset="-127"/>
                <a:ea typeface="Jalnan2" panose="00000500000000000000" pitchFamily="50" charset="-127"/>
              </a:rPr>
              <a:t>의 </a:t>
            </a:r>
            <a:r>
              <a:rPr lang="en-US" altLang="ko-KR" sz="2400" dirty="0">
                <a:latin typeface="Jalnan2" panose="00000500000000000000" pitchFamily="50" charset="-127"/>
                <a:ea typeface="Jalnan2" panose="00000500000000000000" pitchFamily="50" charset="-127"/>
              </a:rPr>
              <a:t>SW </a:t>
            </a:r>
            <a:r>
              <a:rPr lang="ko-KR" altLang="en-US" sz="2400" dirty="0">
                <a:latin typeface="Jalnan2" panose="00000500000000000000" pitchFamily="50" charset="-127"/>
                <a:ea typeface="Jalnan2" panose="00000500000000000000" pitchFamily="50" charset="-127"/>
              </a:rPr>
              <a:t>개발 방식 </a:t>
            </a:r>
            <a:r>
              <a:rPr lang="en-US" altLang="ko-KR" sz="2400" dirty="0">
                <a:latin typeface="Jalnan2" panose="00000500000000000000" pitchFamily="50" charset="-127"/>
                <a:ea typeface="Jalnan2" panose="00000500000000000000" pitchFamily="50" charset="-127"/>
              </a:rPr>
              <a:t>)</a:t>
            </a:r>
          </a:p>
          <a:p>
            <a:pPr lvl="0">
              <a:lnSpc>
                <a:spcPct val="151890"/>
              </a:lnSpc>
            </a:pPr>
            <a:r>
              <a:rPr lang="ko-KR" altLang="en-US" sz="2400" dirty="0">
                <a:latin typeface="Jalnan2" panose="00000500000000000000" pitchFamily="50" charset="-127"/>
                <a:ea typeface="Jalnan2" panose="00000500000000000000" pitchFamily="50" charset="-127"/>
              </a:rPr>
              <a:t>    </a:t>
            </a:r>
            <a:r>
              <a:rPr lang="en-US" altLang="ko-KR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-</a:t>
            </a:r>
            <a:r>
              <a:rPr lang="en-US" altLang="ko-KR" sz="2400" dirty="0">
                <a:latin typeface="Jalnan2" panose="00000500000000000000" pitchFamily="50" charset="-127"/>
                <a:ea typeface="Jalnan2" panose="00000500000000000000" pitchFamily="50" charset="-127"/>
              </a:rPr>
              <a:t> </a:t>
            </a:r>
            <a:r>
              <a:rPr lang="ko-KR" altLang="en-US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단계를 </a:t>
            </a:r>
            <a:r>
              <a:rPr lang="ko-KR" altLang="en-US" sz="2400" b="1" dirty="0">
                <a:solidFill>
                  <a:srgbClr val="0070C0"/>
                </a:solidFill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순차적으로 진행</a:t>
            </a:r>
            <a:r>
              <a:rPr lang="ko-KR" altLang="en-US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하는 방법 </a:t>
            </a:r>
            <a:r>
              <a:rPr lang="en-US" altLang="ko-KR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(</a:t>
            </a:r>
            <a:r>
              <a:rPr lang="ko-KR" altLang="en-US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하향식 접근</a:t>
            </a:r>
            <a:r>
              <a:rPr lang="en-US" altLang="ko-KR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)</a:t>
            </a:r>
          </a:p>
          <a:p>
            <a:pPr lvl="0">
              <a:lnSpc>
                <a:spcPct val="151890"/>
              </a:lnSpc>
            </a:pPr>
            <a:r>
              <a:rPr lang="ko-KR" altLang="en-US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    </a:t>
            </a:r>
            <a:r>
              <a:rPr lang="en-US" altLang="ko-KR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- </a:t>
            </a:r>
            <a:r>
              <a:rPr lang="ko-KR" altLang="en-US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문제 발견 시 피드백 과정 수행 </a:t>
            </a:r>
            <a:endParaRPr lang="en-US" altLang="ko-KR" sz="2400" dirty="0">
              <a:latin typeface="Cafe24 Ohsquare air OTF Light" panose="02000300000000000000" pitchFamily="50" charset="-127"/>
              <a:ea typeface="Cafe24 Ohsquare air OTF Light" panose="02000300000000000000" pitchFamily="50" charset="-127"/>
            </a:endParaRPr>
          </a:p>
          <a:p>
            <a:pPr lvl="0">
              <a:lnSpc>
                <a:spcPct val="151890"/>
              </a:lnSpc>
            </a:pPr>
            <a:endParaRPr lang="en-US" altLang="ko-KR" sz="2400" dirty="0">
              <a:latin typeface="Jalnan2" panose="00000500000000000000" pitchFamily="50" charset="-127"/>
              <a:ea typeface="Jalnan2" panose="00000500000000000000" pitchFamily="50" charset="-127"/>
            </a:endParaRPr>
          </a:p>
          <a:p>
            <a:pPr marL="342900" lvl="0" indent="-342900">
              <a:lnSpc>
                <a:spcPct val="15189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Jalnan2" panose="00000500000000000000" pitchFamily="50" charset="-127"/>
                <a:ea typeface="Jalnan2" panose="00000500000000000000" pitchFamily="50" charset="-127"/>
              </a:rPr>
              <a:t>프로토타입 모델</a:t>
            </a:r>
            <a:endParaRPr lang="en-US" altLang="ko-KR" sz="2400" dirty="0">
              <a:latin typeface="Jalnan2" panose="00000500000000000000" pitchFamily="50" charset="-127"/>
              <a:ea typeface="Jalnan2" panose="00000500000000000000" pitchFamily="50" charset="-127"/>
            </a:endParaRPr>
          </a:p>
          <a:p>
            <a:pPr lvl="0">
              <a:lnSpc>
                <a:spcPct val="151890"/>
              </a:lnSpc>
            </a:pPr>
            <a:r>
              <a:rPr lang="en-US" altLang="ko-KR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    - </a:t>
            </a:r>
            <a:r>
              <a:rPr lang="ko-KR" altLang="en-US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위 모델의 단점을 보완</a:t>
            </a:r>
            <a:r>
              <a:rPr lang="en-US" altLang="ko-KR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, </a:t>
            </a:r>
            <a:r>
              <a:rPr lang="ko-KR" altLang="en-US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점진적으로 시스템을 개발</a:t>
            </a:r>
            <a:endParaRPr lang="en-US" altLang="ko-KR" sz="2400" dirty="0">
              <a:latin typeface="Cafe24 Ohsquare air OTF Light" panose="02000300000000000000" pitchFamily="50" charset="-127"/>
              <a:ea typeface="Cafe24 Ohsquare air OTF Light" panose="02000300000000000000" pitchFamily="50" charset="-127"/>
            </a:endParaRPr>
          </a:p>
          <a:p>
            <a:pPr lvl="0">
              <a:lnSpc>
                <a:spcPct val="151890"/>
              </a:lnSpc>
            </a:pPr>
            <a:r>
              <a:rPr lang="en-US" altLang="ko-KR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    - </a:t>
            </a:r>
            <a:r>
              <a:rPr lang="ko-KR" altLang="en-US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요구에 대한 이해도 부족 시 </a:t>
            </a:r>
            <a:r>
              <a:rPr lang="ko-KR" altLang="en-US" sz="2400" b="1" dirty="0">
                <a:solidFill>
                  <a:srgbClr val="0070C0"/>
                </a:solidFill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시제품을 사용자에게 제공</a:t>
            </a:r>
            <a:endParaRPr lang="en-US" altLang="ko-KR" sz="2400" b="1" dirty="0">
              <a:solidFill>
                <a:srgbClr val="0070C0"/>
              </a:solidFill>
              <a:latin typeface="Cafe24 Ohsquare air OTF Light" panose="02000300000000000000" pitchFamily="50" charset="-127"/>
              <a:ea typeface="Cafe24 Ohsquare air OTF Light" panose="02000300000000000000" pitchFamily="50" charset="-127"/>
            </a:endParaRPr>
          </a:p>
          <a:p>
            <a:pPr lvl="0">
              <a:lnSpc>
                <a:spcPct val="151890"/>
              </a:lnSpc>
            </a:pPr>
            <a:r>
              <a:rPr lang="en-US" altLang="ko-KR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    - </a:t>
            </a:r>
            <a:r>
              <a:rPr lang="ko-KR" altLang="en-US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사용자에게 피드백을 받아 개선 작업 실시 </a:t>
            </a:r>
            <a:r>
              <a:rPr lang="en-US" altLang="ko-KR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(</a:t>
            </a:r>
            <a:r>
              <a:rPr lang="ko-KR" altLang="en-US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상향식 접근</a:t>
            </a:r>
            <a:r>
              <a:rPr lang="en-US" altLang="ko-KR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)</a:t>
            </a:r>
          </a:p>
          <a:p>
            <a:pPr lvl="0">
              <a:lnSpc>
                <a:spcPct val="151890"/>
              </a:lnSpc>
            </a:pPr>
            <a:endParaRPr lang="en-US" altLang="ko-KR" sz="2400" dirty="0">
              <a:latin typeface="Jalnan2" panose="00000500000000000000" pitchFamily="50" charset="-127"/>
              <a:ea typeface="Jalnan2" panose="00000500000000000000" pitchFamily="50" charset="-127"/>
            </a:endParaRPr>
          </a:p>
          <a:p>
            <a:pPr marL="342900" lvl="0" indent="-342900">
              <a:lnSpc>
                <a:spcPct val="15189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Jalnan2" panose="00000500000000000000" pitchFamily="50" charset="-127"/>
                <a:ea typeface="Jalnan2" panose="00000500000000000000" pitchFamily="50" charset="-127"/>
              </a:rPr>
              <a:t>나선형 모델</a:t>
            </a:r>
            <a:endParaRPr lang="en-US" altLang="ko-KR" sz="2400" dirty="0">
              <a:latin typeface="Jalnan2" panose="00000500000000000000" pitchFamily="50" charset="-127"/>
              <a:ea typeface="Jalnan2" panose="00000500000000000000" pitchFamily="50" charset="-127"/>
            </a:endParaRPr>
          </a:p>
          <a:p>
            <a:pPr lvl="0">
              <a:lnSpc>
                <a:spcPct val="151890"/>
              </a:lnSpc>
            </a:pPr>
            <a:r>
              <a:rPr lang="en-US" altLang="ko-KR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    - </a:t>
            </a:r>
            <a:r>
              <a:rPr lang="ko-KR" altLang="en-US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점진적 개발 과정 </a:t>
            </a:r>
            <a:r>
              <a:rPr lang="ko-KR" altLang="en-US" sz="2400" b="1" dirty="0">
                <a:solidFill>
                  <a:srgbClr val="0070C0"/>
                </a:solidFill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반복</a:t>
            </a:r>
            <a:endParaRPr lang="en-US" altLang="ko-KR" sz="2400" b="1" dirty="0">
              <a:solidFill>
                <a:srgbClr val="0070C0"/>
              </a:solidFill>
              <a:latin typeface="Cafe24 Ohsquare air OTF Light" panose="02000300000000000000" pitchFamily="50" charset="-127"/>
              <a:ea typeface="Cafe24 Ohsquare air OTF Light" panose="02000300000000000000" pitchFamily="50" charset="-127"/>
            </a:endParaRPr>
          </a:p>
          <a:p>
            <a:pPr lvl="0">
              <a:lnSpc>
                <a:spcPct val="151890"/>
              </a:lnSpc>
            </a:pPr>
            <a:r>
              <a:rPr lang="en-US" altLang="ko-KR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    - </a:t>
            </a:r>
            <a:r>
              <a:rPr lang="ko-KR" altLang="en-US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효과적인 관리 체계 부재 시 복잡도 상승으로 프로젝트 진행 불가</a:t>
            </a:r>
            <a:endParaRPr lang="en-US" altLang="ko-KR" sz="2400" dirty="0">
              <a:latin typeface="Cafe24 Ohsquare air OTF Light" panose="02000300000000000000" pitchFamily="50" charset="-127"/>
              <a:ea typeface="Cafe24 Ohsquare air OTF Light" panose="02000300000000000000" pitchFamily="50" charset="-127"/>
            </a:endParaRPr>
          </a:p>
        </p:txBody>
      </p:sp>
      <p:pic>
        <p:nvPicPr>
          <p:cNvPr id="8" name="그림 7" descr="스케치, 라인, 그림, 평행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97E30C5-4A97-FBED-1997-6182507EB1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87" y="3314700"/>
            <a:ext cx="1695108" cy="4800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FBA31B-7016-FA78-EF38-95ED1C95DF64}"/>
              </a:ext>
            </a:extLst>
          </p:cNvPr>
          <p:cNvSpPr txBox="1"/>
          <p:nvPr/>
        </p:nvSpPr>
        <p:spPr>
          <a:xfrm>
            <a:off x="1066800" y="255270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Jalnan2" panose="00000500000000000000" pitchFamily="50" charset="-127"/>
                <a:ea typeface="Jalnan2" panose="00000500000000000000" pitchFamily="50" charset="-127"/>
              </a:rPr>
              <a:t>방법론의 구성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4C71C2-33DC-E231-734A-C37CAAE5F04F}"/>
              </a:ext>
            </a:extLst>
          </p:cNvPr>
          <p:cNvSpPr/>
          <p:nvPr/>
        </p:nvSpPr>
        <p:spPr>
          <a:xfrm>
            <a:off x="3706491" y="3438213"/>
            <a:ext cx="22098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ea typeface="Jalnan2" panose="00000500000000000000"/>
              </a:rPr>
              <a:t>단계별 완료 보고서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E9EB63-A110-CE86-391A-E3F293C59BA1}"/>
              </a:ext>
            </a:extLst>
          </p:cNvPr>
          <p:cNvSpPr/>
          <p:nvPr/>
        </p:nvSpPr>
        <p:spPr>
          <a:xfrm>
            <a:off x="3706491" y="6434436"/>
            <a:ext cx="22098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ea typeface="Jalnan2" panose="00000500000000000000"/>
              </a:rPr>
              <a:t>보고서 구성요소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3E77A4-9C50-EC61-B860-D6C1B673DA56}"/>
              </a:ext>
            </a:extLst>
          </p:cNvPr>
          <p:cNvSpPr/>
          <p:nvPr/>
        </p:nvSpPr>
        <p:spPr>
          <a:xfrm>
            <a:off x="3706491" y="4929201"/>
            <a:ext cx="22098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ea typeface="Jalnan2" panose="00000500000000000000"/>
              </a:rPr>
              <a:t>보고서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22B3D4E-3B4C-5A5C-C257-8DCD0DCA7E85}"/>
              </a:ext>
            </a:extLst>
          </p:cNvPr>
          <p:cNvCxnSpPr>
            <a:cxnSpLocks/>
          </p:cNvCxnSpPr>
          <p:nvPr/>
        </p:nvCxnSpPr>
        <p:spPr>
          <a:xfrm>
            <a:off x="2895600" y="3857313"/>
            <a:ext cx="571500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8B297EF-ABA2-3D1D-F945-BFB5FE85E688}"/>
              </a:ext>
            </a:extLst>
          </p:cNvPr>
          <p:cNvCxnSpPr>
            <a:cxnSpLocks/>
          </p:cNvCxnSpPr>
          <p:nvPr/>
        </p:nvCxnSpPr>
        <p:spPr>
          <a:xfrm>
            <a:off x="2895600" y="5369711"/>
            <a:ext cx="571500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6AE0F93-6C27-2786-365E-8C0C0C659AF9}"/>
              </a:ext>
            </a:extLst>
          </p:cNvPr>
          <p:cNvCxnSpPr>
            <a:cxnSpLocks/>
          </p:cNvCxnSpPr>
          <p:nvPr/>
        </p:nvCxnSpPr>
        <p:spPr>
          <a:xfrm>
            <a:off x="2895600" y="6882110"/>
            <a:ext cx="571500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198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D248D-7452-1FA5-4B78-C91864C00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1CD99A50-C72C-8760-3264-43822F46C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423517"/>
            <a:ext cx="17348200" cy="93345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EA2A913-0DF8-DB7B-FA18-975DAE1DBB8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945E8105-F1BD-6E2D-8032-5D193503275A}"/>
              </a:ext>
            </a:extLst>
          </p:cNvPr>
          <p:cNvGrpSpPr/>
          <p:nvPr/>
        </p:nvGrpSpPr>
        <p:grpSpPr>
          <a:xfrm>
            <a:off x="0" y="182511700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F2F44E33-6844-EC2F-5668-3A610F742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00"/>
            <a:ext cx="18288000" cy="102743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4CD436E-5B27-6254-604B-6B52FBBA8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140000">
            <a:off x="805132" y="1074678"/>
            <a:ext cx="6438900" cy="13589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E71A360C-56D6-E799-FCBD-62DFBDDE927D}"/>
              </a:ext>
            </a:extLst>
          </p:cNvPr>
          <p:cNvSpPr txBox="1"/>
          <p:nvPr/>
        </p:nvSpPr>
        <p:spPr>
          <a:xfrm>
            <a:off x="-1390986" y="634612"/>
            <a:ext cx="109728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193B79"/>
                </a:solidFill>
                <a:latin typeface="Jalnan2" panose="00000500000000000000" pitchFamily="50" charset="-127"/>
                <a:ea typeface="Jalnan2" panose="00000500000000000000" pitchFamily="50" charset="-127"/>
              </a:rPr>
              <a:t>KDD </a:t>
            </a:r>
            <a:r>
              <a:rPr lang="ko-KR" altLang="en-US" sz="6000" b="0" i="0" u="none" strike="noStrike" dirty="0">
                <a:solidFill>
                  <a:srgbClr val="193B79"/>
                </a:solidFill>
                <a:latin typeface="Jalnan2" panose="00000500000000000000" pitchFamily="50" charset="-127"/>
                <a:ea typeface="Jalnan2" panose="00000500000000000000" pitchFamily="50" charset="-127"/>
              </a:rPr>
              <a:t>분석 방법론</a:t>
            </a:r>
            <a:endParaRPr lang="en-US" sz="6000" b="0" i="0" u="none" strike="noStrike" dirty="0">
              <a:solidFill>
                <a:srgbClr val="193B79"/>
              </a:solidFill>
              <a:latin typeface="Jalnan2" panose="00000500000000000000" pitchFamily="50" charset="-127"/>
              <a:ea typeface="Jalnan2" panose="00000500000000000000" pitchFamily="50" charset="-127"/>
            </a:endParaRPr>
          </a:p>
        </p:txBody>
      </p:sp>
      <p:sp>
        <p:nvSpPr>
          <p:cNvPr id="42" name="TextBox 11">
            <a:extLst>
              <a:ext uri="{FF2B5EF4-FFF2-40B4-BE49-F238E27FC236}">
                <a16:creationId xmlns:a16="http://schemas.microsoft.com/office/drawing/2014/main" id="{B8BC943D-5782-41E6-A8E0-4FA55B1A9A4A}"/>
              </a:ext>
            </a:extLst>
          </p:cNvPr>
          <p:cNvSpPr txBox="1"/>
          <p:nvPr/>
        </p:nvSpPr>
        <p:spPr>
          <a:xfrm>
            <a:off x="11849100" y="528983"/>
            <a:ext cx="5702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51890"/>
              </a:lnSpc>
            </a:pPr>
            <a:r>
              <a:rPr lang="ko-KR" altLang="en-US" sz="2400" b="0" i="0" u="none" strike="noStrike" dirty="0">
                <a:solidFill>
                  <a:srgbClr val="516FF3"/>
                </a:solidFill>
                <a:latin typeface="Jalnan2" panose="00000500000000000000" pitchFamily="50" charset="-127"/>
                <a:ea typeface="Jalnan2" panose="00000500000000000000" pitchFamily="50" charset="-127"/>
              </a:rPr>
              <a:t>주요 개념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5422245-3801-8B3F-7297-427CDA2C5034}"/>
              </a:ext>
            </a:extLst>
          </p:cNvPr>
          <p:cNvSpPr/>
          <p:nvPr/>
        </p:nvSpPr>
        <p:spPr>
          <a:xfrm>
            <a:off x="1905000" y="3319038"/>
            <a:ext cx="14312900" cy="1697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Jalnan2" panose="00000500000000000000"/>
            </a:endParaRPr>
          </a:p>
        </p:txBody>
      </p:sp>
      <p:pic>
        <p:nvPicPr>
          <p:cNvPr id="13" name="그림 12" descr="텍스트, 스케치, 도표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6EB8C68-BB4D-EA28-DE2A-F913100316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924300"/>
            <a:ext cx="14097000" cy="35718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1C7378-6CF6-523C-E882-9124F5524EED}"/>
              </a:ext>
            </a:extLst>
          </p:cNvPr>
          <p:cNvSpPr txBox="1"/>
          <p:nvPr/>
        </p:nvSpPr>
        <p:spPr>
          <a:xfrm>
            <a:off x="2660349" y="3431237"/>
            <a:ext cx="26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Jalnan2" panose="00000500000000000000" pitchFamily="50" charset="-127"/>
                <a:ea typeface="Jalnan2" panose="00000500000000000000" pitchFamily="50" charset="-127"/>
              </a:rPr>
              <a:t>1) </a:t>
            </a:r>
            <a:r>
              <a:rPr lang="ko-KR" altLang="en-US" sz="2400" dirty="0">
                <a:latin typeface="Jalnan2" panose="00000500000000000000" pitchFamily="50" charset="-127"/>
                <a:ea typeface="Jalnan2" panose="00000500000000000000" pitchFamily="50" charset="-127"/>
              </a:rPr>
              <a:t>데이터 셋 선택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6B69BC-BD52-B087-3F39-C1AB5D44E059}"/>
              </a:ext>
            </a:extLst>
          </p:cNvPr>
          <p:cNvSpPr txBox="1"/>
          <p:nvPr/>
        </p:nvSpPr>
        <p:spPr>
          <a:xfrm>
            <a:off x="5590364" y="3437312"/>
            <a:ext cx="1640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Jalnan2" panose="00000500000000000000" pitchFamily="50" charset="-127"/>
                <a:ea typeface="Jalnan2" panose="00000500000000000000" pitchFamily="50" charset="-127"/>
              </a:rPr>
              <a:t>2) </a:t>
            </a:r>
            <a:r>
              <a:rPr lang="ko-KR" altLang="en-US" sz="2400" dirty="0" err="1">
                <a:latin typeface="Jalnan2" panose="00000500000000000000" pitchFamily="50" charset="-127"/>
                <a:ea typeface="Jalnan2" panose="00000500000000000000" pitchFamily="50" charset="-127"/>
              </a:rPr>
              <a:t>전처리</a:t>
            </a:r>
            <a:endParaRPr lang="ko-KR" altLang="en-US" sz="2400" dirty="0">
              <a:latin typeface="Jalnan2" panose="00000500000000000000" pitchFamily="50" charset="-127"/>
              <a:ea typeface="Jalnan2" panose="000005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12C331-A67C-E490-1FE4-D4636BD6B9E4}"/>
              </a:ext>
            </a:extLst>
          </p:cNvPr>
          <p:cNvSpPr txBox="1"/>
          <p:nvPr/>
        </p:nvSpPr>
        <p:spPr>
          <a:xfrm>
            <a:off x="7393833" y="3440891"/>
            <a:ext cx="2532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Jalnan2" panose="00000500000000000000" pitchFamily="50" charset="-127"/>
                <a:ea typeface="Jalnan2" panose="00000500000000000000" pitchFamily="50" charset="-127"/>
              </a:rPr>
              <a:t>3)  </a:t>
            </a:r>
            <a:r>
              <a:rPr lang="ko-KR" altLang="en-US" sz="2400" dirty="0">
                <a:latin typeface="Jalnan2" panose="00000500000000000000" pitchFamily="50" charset="-127"/>
                <a:ea typeface="Jalnan2" panose="00000500000000000000" pitchFamily="50" charset="-127"/>
              </a:rPr>
              <a:t>데이터 변환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0F4D27-ED62-3B60-43B7-726EB88D98C8}"/>
              </a:ext>
            </a:extLst>
          </p:cNvPr>
          <p:cNvSpPr txBox="1"/>
          <p:nvPr/>
        </p:nvSpPr>
        <p:spPr>
          <a:xfrm>
            <a:off x="9825013" y="3440891"/>
            <a:ext cx="2671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Jalnan2" panose="00000500000000000000" pitchFamily="50" charset="-127"/>
                <a:ea typeface="Jalnan2" panose="00000500000000000000" pitchFamily="50" charset="-127"/>
              </a:rPr>
              <a:t>4) </a:t>
            </a:r>
            <a:r>
              <a:rPr lang="ko-KR" altLang="en-US" sz="2400" dirty="0">
                <a:latin typeface="Jalnan2" panose="00000500000000000000" pitchFamily="50" charset="-127"/>
                <a:ea typeface="Jalnan2" panose="00000500000000000000" pitchFamily="50" charset="-127"/>
              </a:rPr>
              <a:t>데이터 마이닝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50F65B-F1A6-CE6C-FF8F-5262DCA9020F}"/>
              </a:ext>
            </a:extLst>
          </p:cNvPr>
          <p:cNvSpPr txBox="1"/>
          <p:nvPr/>
        </p:nvSpPr>
        <p:spPr>
          <a:xfrm>
            <a:off x="12420600" y="3437312"/>
            <a:ext cx="2671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Jalnan2" panose="00000500000000000000" pitchFamily="50" charset="-127"/>
                <a:ea typeface="Jalnan2" panose="00000500000000000000" pitchFamily="50" charset="-127"/>
              </a:rPr>
              <a:t>5) </a:t>
            </a:r>
            <a:r>
              <a:rPr lang="ko-KR" altLang="en-US" sz="2400" dirty="0">
                <a:latin typeface="Jalnan2" panose="00000500000000000000" pitchFamily="50" charset="-127"/>
                <a:ea typeface="Jalnan2" panose="00000500000000000000" pitchFamily="50" charset="-127"/>
              </a:rPr>
              <a:t>분석 결과 평가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3257951-4ECB-ED22-DCBD-14DE9BBCC441}"/>
              </a:ext>
            </a:extLst>
          </p:cNvPr>
          <p:cNvSpPr/>
          <p:nvPr/>
        </p:nvSpPr>
        <p:spPr>
          <a:xfrm>
            <a:off x="1904992" y="7267115"/>
            <a:ext cx="14097000" cy="13468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9AE46D-560E-8E48-B52A-925B6EFC94B3}"/>
              </a:ext>
            </a:extLst>
          </p:cNvPr>
          <p:cNvSpPr txBox="1"/>
          <p:nvPr/>
        </p:nvSpPr>
        <p:spPr>
          <a:xfrm>
            <a:off x="2589468" y="7267115"/>
            <a:ext cx="287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분석에 필요한 데이터 구성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B89DB7-1463-D469-0E17-7215AE9B8904}"/>
              </a:ext>
            </a:extLst>
          </p:cNvPr>
          <p:cNvSpPr txBox="1"/>
          <p:nvPr/>
        </p:nvSpPr>
        <p:spPr>
          <a:xfrm>
            <a:off x="4876800" y="7980764"/>
            <a:ext cx="3000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잡음</a:t>
            </a:r>
            <a:r>
              <a:rPr lang="en-US" altLang="ko-KR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, </a:t>
            </a:r>
            <a:r>
              <a:rPr lang="ko-KR" altLang="en-US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이상치</a:t>
            </a:r>
            <a:r>
              <a:rPr lang="en-US" altLang="ko-KR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, </a:t>
            </a:r>
            <a:r>
              <a:rPr lang="ko-KR" altLang="en-US" dirty="0" err="1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결측치</a:t>
            </a:r>
            <a:r>
              <a:rPr lang="ko-KR" altLang="en-US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 식별</a:t>
            </a:r>
            <a:endParaRPr lang="en-US" altLang="ko-KR" dirty="0">
              <a:latin typeface="Cafe24 Ohsquare air OTF Light" panose="02000300000000000000" pitchFamily="50" charset="-127"/>
              <a:ea typeface="Cafe24 Ohsquare air OTF Light" panose="02000300000000000000" pitchFamily="50" charset="-127"/>
            </a:endParaRPr>
          </a:p>
          <a:p>
            <a:endParaRPr lang="ko-KR" altLang="en-US" dirty="0">
              <a:latin typeface="Cafe24 Ohsquare air OTF Light" panose="02000300000000000000" pitchFamily="50" charset="-127"/>
              <a:ea typeface="Cafe24 Ohsquare air OTF Light" panose="020003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97298C-0539-8F54-6611-C7A4A7698AA4}"/>
              </a:ext>
            </a:extLst>
          </p:cNvPr>
          <p:cNvSpPr txBox="1"/>
          <p:nvPr/>
        </p:nvSpPr>
        <p:spPr>
          <a:xfrm>
            <a:off x="7858568" y="7267115"/>
            <a:ext cx="214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선별 및 차원 축소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4B9266-B28C-B366-F060-68CE5BA9F149}"/>
              </a:ext>
            </a:extLst>
          </p:cNvPr>
          <p:cNvSpPr txBox="1"/>
          <p:nvPr/>
        </p:nvSpPr>
        <p:spPr>
          <a:xfrm>
            <a:off x="9581814" y="7980764"/>
            <a:ext cx="3661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목적에 맞는 알고리즘 선택</a:t>
            </a:r>
            <a:endParaRPr lang="en-US" altLang="ko-KR" dirty="0">
              <a:latin typeface="Cafe24 Ohsquare air OTF Light" panose="02000300000000000000" pitchFamily="50" charset="-127"/>
              <a:ea typeface="Cafe24 Ohsquare air OTF Light" panose="020003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패턴 및 경향 </a:t>
            </a:r>
            <a:r>
              <a:rPr lang="en-US" altLang="ko-KR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/</a:t>
            </a:r>
            <a:r>
              <a:rPr lang="ko-KR" altLang="en-US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예측 등 작업 실시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6FF094-B908-EA3B-EB84-4797640F0694}"/>
              </a:ext>
            </a:extLst>
          </p:cNvPr>
          <p:cNvSpPr txBox="1"/>
          <p:nvPr/>
        </p:nvSpPr>
        <p:spPr>
          <a:xfrm>
            <a:off x="12480199" y="7311509"/>
            <a:ext cx="214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결과 해석 및 평가 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A0BF43B-0D16-E20F-E8E9-D308338E3D5C}"/>
              </a:ext>
            </a:extLst>
          </p:cNvPr>
          <p:cNvCxnSpPr/>
          <p:nvPr/>
        </p:nvCxnSpPr>
        <p:spPr>
          <a:xfrm>
            <a:off x="4024581" y="6134100"/>
            <a:ext cx="0" cy="9906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F09433D-ACB4-B389-2147-E4F925EC1987}"/>
              </a:ext>
            </a:extLst>
          </p:cNvPr>
          <p:cNvCxnSpPr>
            <a:cxnSpLocks/>
          </p:cNvCxnSpPr>
          <p:nvPr/>
        </p:nvCxnSpPr>
        <p:spPr>
          <a:xfrm>
            <a:off x="6410768" y="6134100"/>
            <a:ext cx="0" cy="154674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12B85FF-922A-FBB9-70D9-12F8891979E5}"/>
              </a:ext>
            </a:extLst>
          </p:cNvPr>
          <p:cNvCxnSpPr>
            <a:cxnSpLocks/>
          </p:cNvCxnSpPr>
          <p:nvPr/>
        </p:nvCxnSpPr>
        <p:spPr>
          <a:xfrm>
            <a:off x="11125200" y="6324600"/>
            <a:ext cx="0" cy="154674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03237D1-8DA5-A594-9866-C35035721478}"/>
              </a:ext>
            </a:extLst>
          </p:cNvPr>
          <p:cNvCxnSpPr/>
          <p:nvPr/>
        </p:nvCxnSpPr>
        <p:spPr>
          <a:xfrm>
            <a:off x="8759419" y="6134100"/>
            <a:ext cx="0" cy="9906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7614877-7DA2-D0EA-7B53-A40117BA6573}"/>
              </a:ext>
            </a:extLst>
          </p:cNvPr>
          <p:cNvCxnSpPr/>
          <p:nvPr/>
        </p:nvCxnSpPr>
        <p:spPr>
          <a:xfrm>
            <a:off x="13550788" y="6134100"/>
            <a:ext cx="0" cy="9906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969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AA581-2916-01A5-E2D5-40649E5D4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D8A05AD-7C65-D511-B1D6-096C71052F4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D94D0414-6B01-C85D-2FA1-D5DE6BC87008}"/>
              </a:ext>
            </a:extLst>
          </p:cNvPr>
          <p:cNvGrpSpPr/>
          <p:nvPr/>
        </p:nvGrpSpPr>
        <p:grpSpPr>
          <a:xfrm>
            <a:off x="0" y="182511700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368536B1-1A44-B5E8-EE2A-52FB164A8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"/>
            <a:ext cx="18288000" cy="10274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DFAC626-3F97-8648-EC4C-38499FF7C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" y="423517"/>
            <a:ext cx="173482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2A8E8EF-4B73-3EA8-3381-D2F56FB071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279462">
            <a:off x="790428" y="1142782"/>
            <a:ext cx="8368105" cy="13589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10B0B8E7-4F17-88EC-ADCB-5E6EE194FC6C}"/>
              </a:ext>
            </a:extLst>
          </p:cNvPr>
          <p:cNvSpPr txBox="1"/>
          <p:nvPr/>
        </p:nvSpPr>
        <p:spPr>
          <a:xfrm>
            <a:off x="-457200" y="547095"/>
            <a:ext cx="109728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dirty="0">
                <a:solidFill>
                  <a:srgbClr val="193B79"/>
                </a:solidFill>
                <a:latin typeface="Jalnan2" panose="00000500000000000000" pitchFamily="50" charset="-127"/>
                <a:ea typeface="Jalnan2" panose="00000500000000000000" pitchFamily="50" charset="-127"/>
              </a:rPr>
              <a:t>CRISP-DM</a:t>
            </a:r>
            <a:r>
              <a:rPr lang="en-US" sz="6000" b="0" i="0" u="none" strike="noStrike" dirty="0">
                <a:solidFill>
                  <a:srgbClr val="193B79"/>
                </a:solidFill>
                <a:latin typeface="Jalnan2" panose="00000500000000000000" pitchFamily="50" charset="-127"/>
                <a:ea typeface="Jalnan2" panose="00000500000000000000" pitchFamily="50" charset="-127"/>
              </a:rPr>
              <a:t> </a:t>
            </a:r>
            <a:r>
              <a:rPr lang="ko-KR" altLang="en-US" sz="6000" b="0" i="0" u="none" strike="noStrike" dirty="0">
                <a:solidFill>
                  <a:srgbClr val="193B79"/>
                </a:solidFill>
                <a:latin typeface="Jalnan2" panose="00000500000000000000" pitchFamily="50" charset="-127"/>
                <a:ea typeface="Jalnan2" panose="00000500000000000000" pitchFamily="50" charset="-127"/>
              </a:rPr>
              <a:t>분석 방법론</a:t>
            </a:r>
            <a:endParaRPr lang="en-US" sz="6000" b="0" i="0" u="none" strike="noStrike" dirty="0">
              <a:solidFill>
                <a:srgbClr val="193B79"/>
              </a:solidFill>
              <a:latin typeface="Jalnan2" panose="00000500000000000000" pitchFamily="50" charset="-127"/>
              <a:ea typeface="Jalnan2" panose="00000500000000000000" pitchFamily="50" charset="-127"/>
            </a:endParaRPr>
          </a:p>
        </p:txBody>
      </p:sp>
      <p:sp>
        <p:nvSpPr>
          <p:cNvPr id="42" name="TextBox 11">
            <a:extLst>
              <a:ext uri="{FF2B5EF4-FFF2-40B4-BE49-F238E27FC236}">
                <a16:creationId xmlns:a16="http://schemas.microsoft.com/office/drawing/2014/main" id="{2CB4E63F-F3C1-DB8C-C8FF-51BC82C1D4B4}"/>
              </a:ext>
            </a:extLst>
          </p:cNvPr>
          <p:cNvSpPr txBox="1"/>
          <p:nvPr/>
        </p:nvSpPr>
        <p:spPr>
          <a:xfrm>
            <a:off x="11849100" y="528983"/>
            <a:ext cx="5702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51890"/>
              </a:lnSpc>
            </a:pPr>
            <a:r>
              <a:rPr lang="ko-KR" altLang="en-US" sz="2400" b="0" i="0" u="none" strike="noStrike" dirty="0">
                <a:solidFill>
                  <a:srgbClr val="516FF3"/>
                </a:solidFill>
                <a:latin typeface="Jalnan2" panose="00000500000000000000" pitchFamily="50" charset="-127"/>
                <a:ea typeface="Jalnan2" panose="00000500000000000000" pitchFamily="50" charset="-127"/>
              </a:rPr>
              <a:t>주요 개념 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8B00A21-6643-F95A-BDD9-872061220E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151" y="2471159"/>
            <a:ext cx="7668259" cy="504693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8C4BF39-DAAB-4B4E-2824-0EDD283322E1}"/>
              </a:ext>
            </a:extLst>
          </p:cNvPr>
          <p:cNvSpPr txBox="1"/>
          <p:nvPr/>
        </p:nvSpPr>
        <p:spPr>
          <a:xfrm>
            <a:off x="717549" y="2324100"/>
            <a:ext cx="8963552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sz="2400" dirty="0">
                <a:latin typeface="Jalnan2" panose="020B0503020000020004" pitchFamily="50" charset="-127"/>
                <a:ea typeface="Jalnan2" panose="020B0503020000020004" pitchFamily="50" charset="-127"/>
              </a:rPr>
              <a:t>업무 이해</a:t>
            </a:r>
            <a:endParaRPr lang="en-US" altLang="ko-KR" sz="2400" dirty="0">
              <a:latin typeface="Jalnan2" panose="020B0503020000020004" pitchFamily="50" charset="-127"/>
              <a:ea typeface="Jalnan2" panose="020B0503020000020004" pitchFamily="50" charset="-127"/>
            </a:endParaRPr>
          </a:p>
          <a:p>
            <a:r>
              <a:rPr lang="en-US" altLang="ko-KR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     -</a:t>
            </a:r>
            <a:r>
              <a:rPr lang="ko-KR" altLang="en-US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분석과제의 목적과 요구사항 이해</a:t>
            </a:r>
            <a:endParaRPr lang="en-US" altLang="ko-KR" sz="2400" dirty="0">
              <a:latin typeface="Cafe24 Ohsquare air OTF Light" panose="02000300000000000000" pitchFamily="50" charset="-127"/>
              <a:ea typeface="Cafe24 Ohsquare air OTF Light" panose="02000300000000000000" pitchFamily="50" charset="-127"/>
            </a:endParaRPr>
          </a:p>
          <a:p>
            <a:endParaRPr lang="en-US" altLang="ko-KR" sz="2400" dirty="0">
              <a:latin typeface="Jalnan2" panose="020B0503020000020004" pitchFamily="50" charset="-127"/>
              <a:ea typeface="Jalnan2" panose="020B0503020000020004" pitchFamily="50" charset="-127"/>
            </a:endParaRPr>
          </a:p>
          <a:p>
            <a:r>
              <a:rPr lang="en-US" altLang="ko-KR" sz="2400" dirty="0">
                <a:latin typeface="Jalnan2" panose="020B0503020000020004" pitchFamily="50" charset="-127"/>
                <a:ea typeface="Jalnan2" panose="020B0503020000020004" pitchFamily="50" charset="-127"/>
              </a:rPr>
              <a:t>2) </a:t>
            </a:r>
            <a:r>
              <a:rPr lang="ko-KR" altLang="en-US" sz="2400" dirty="0">
                <a:latin typeface="Jalnan2" panose="020B0503020000020004" pitchFamily="50" charset="-127"/>
                <a:ea typeface="Jalnan2" panose="020B0503020000020004" pitchFamily="50" charset="-127"/>
              </a:rPr>
              <a:t>데이터 이해</a:t>
            </a:r>
            <a:endParaRPr lang="en-US" altLang="ko-KR" sz="2400" dirty="0">
              <a:latin typeface="Jalnan2" panose="020B0503020000020004" pitchFamily="50" charset="-127"/>
              <a:ea typeface="Jalnan2" panose="020B0503020000020004" pitchFamily="50" charset="-127"/>
            </a:endParaRPr>
          </a:p>
          <a:p>
            <a:r>
              <a:rPr lang="en-US" altLang="ko-KR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     - </a:t>
            </a:r>
            <a:r>
              <a:rPr lang="ko-KR" altLang="en-US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분석에 필요한 데이터 수집 및 이해</a:t>
            </a:r>
            <a:endParaRPr lang="en-US" altLang="ko-KR" sz="2400" dirty="0">
              <a:latin typeface="Cafe24 Ohsquare air OTF Light" panose="02000300000000000000" pitchFamily="50" charset="-127"/>
              <a:ea typeface="Cafe24 Ohsquare air OTF Light" panose="02000300000000000000" pitchFamily="50" charset="-127"/>
            </a:endParaRPr>
          </a:p>
          <a:p>
            <a:endParaRPr lang="en-US" altLang="ko-KR" sz="2400" dirty="0">
              <a:latin typeface="Jalnan2" panose="020B0503020000020004" pitchFamily="50" charset="-127"/>
              <a:ea typeface="Jalnan2" panose="020B0503020000020004" pitchFamily="50" charset="-127"/>
            </a:endParaRPr>
          </a:p>
          <a:p>
            <a:r>
              <a:rPr lang="en-US" altLang="ko-KR" sz="2400" dirty="0">
                <a:latin typeface="Jalnan2" panose="020B0503020000020004" pitchFamily="50" charset="-127"/>
                <a:ea typeface="Jalnan2" panose="020B0503020000020004" pitchFamily="50" charset="-127"/>
              </a:rPr>
              <a:t>3) </a:t>
            </a:r>
            <a:r>
              <a:rPr lang="ko-KR" altLang="en-US" sz="2400" dirty="0">
                <a:latin typeface="Jalnan2" panose="020B0503020000020004" pitchFamily="50" charset="-127"/>
                <a:ea typeface="Jalnan2" panose="020B0503020000020004" pitchFamily="50" charset="-127"/>
              </a:rPr>
              <a:t>데이터 준비</a:t>
            </a:r>
            <a:endParaRPr lang="en-US" altLang="ko-KR" sz="2400" dirty="0">
              <a:latin typeface="Jalnan2" panose="020B0503020000020004" pitchFamily="50" charset="-127"/>
              <a:ea typeface="Jalnan2" panose="020B0503020000020004" pitchFamily="50" charset="-127"/>
            </a:endParaRPr>
          </a:p>
          <a:p>
            <a:r>
              <a:rPr lang="en-US" altLang="ko-KR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     - </a:t>
            </a:r>
            <a:r>
              <a:rPr lang="ko-KR" altLang="en-US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분석에 용이한 데이터 추출 및 편성</a:t>
            </a:r>
            <a:endParaRPr lang="en-US" altLang="ko-KR" sz="2400" dirty="0">
              <a:latin typeface="Cafe24 Ohsquare air OTF Light" panose="02000300000000000000" pitchFamily="50" charset="-127"/>
              <a:ea typeface="Cafe24 Ohsquare air OTF Light" panose="02000300000000000000" pitchFamily="50" charset="-127"/>
            </a:endParaRPr>
          </a:p>
          <a:p>
            <a:endParaRPr lang="en-US" altLang="ko-KR" sz="2400" dirty="0">
              <a:latin typeface="Jalnan2" panose="020B0503020000020004" pitchFamily="50" charset="-127"/>
              <a:ea typeface="Jalnan2" panose="020B0503020000020004" pitchFamily="50" charset="-127"/>
            </a:endParaRPr>
          </a:p>
          <a:p>
            <a:r>
              <a:rPr lang="en-US" altLang="ko-KR" sz="2400" dirty="0">
                <a:latin typeface="Jalnan2" panose="020B0503020000020004" pitchFamily="50" charset="-127"/>
                <a:ea typeface="Jalnan2" panose="020B0503020000020004" pitchFamily="50" charset="-127"/>
              </a:rPr>
              <a:t>4) </a:t>
            </a:r>
            <a:r>
              <a:rPr lang="ko-KR" altLang="en-US" sz="2400" dirty="0">
                <a:latin typeface="Jalnan2" panose="020B0503020000020004" pitchFamily="50" charset="-127"/>
                <a:ea typeface="Jalnan2" panose="020B0503020000020004" pitchFamily="50" charset="-127"/>
              </a:rPr>
              <a:t>모델링</a:t>
            </a:r>
            <a:endParaRPr lang="en-US" altLang="ko-KR" sz="2400" dirty="0">
              <a:latin typeface="Jalnan2" panose="020B0503020000020004" pitchFamily="50" charset="-127"/>
              <a:ea typeface="Jalnan2" panose="020B0503020000020004" pitchFamily="50" charset="-127"/>
            </a:endParaRPr>
          </a:p>
          <a:p>
            <a:r>
              <a:rPr lang="en-US" altLang="ko-KR" sz="2400" dirty="0">
                <a:latin typeface="Jalnan2" panose="020B0503020000020004" pitchFamily="50" charset="-127"/>
                <a:ea typeface="Jalnan2" panose="020B0503020000020004" pitchFamily="50" charset="-127"/>
              </a:rPr>
              <a:t>     </a:t>
            </a:r>
            <a:r>
              <a:rPr lang="en-US" altLang="ko-KR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- </a:t>
            </a:r>
            <a:r>
              <a:rPr lang="ko-KR" altLang="en-US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다양한 알고리즘 적용으로 모델링 수행 및 파라미터 최적화</a:t>
            </a:r>
            <a:endParaRPr lang="en-US" altLang="ko-KR" sz="2400" dirty="0">
              <a:latin typeface="Cafe24 Ohsquare air OTF Light" panose="02000300000000000000" pitchFamily="50" charset="-127"/>
              <a:ea typeface="Cafe24 Ohsquare air OTF Light" panose="02000300000000000000" pitchFamily="50" charset="-127"/>
            </a:endParaRPr>
          </a:p>
          <a:p>
            <a:endParaRPr lang="en-US" altLang="ko-KR" sz="2400" dirty="0">
              <a:latin typeface="Jalnan2" panose="020B0503020000020004" pitchFamily="50" charset="-127"/>
              <a:ea typeface="Jalnan2" panose="020B0503020000020004" pitchFamily="50" charset="-127"/>
            </a:endParaRPr>
          </a:p>
          <a:p>
            <a:r>
              <a:rPr lang="en-US" altLang="ko-KR" sz="2400" dirty="0">
                <a:latin typeface="Jalnan2" panose="020B0503020000020004" pitchFamily="50" charset="-127"/>
                <a:ea typeface="Jalnan2" panose="020B0503020000020004" pitchFamily="50" charset="-127"/>
              </a:rPr>
              <a:t>5) </a:t>
            </a:r>
            <a:r>
              <a:rPr lang="ko-KR" altLang="en-US" sz="2400" dirty="0">
                <a:latin typeface="Jalnan2" panose="020B0503020000020004" pitchFamily="50" charset="-127"/>
                <a:ea typeface="Jalnan2" panose="020B0503020000020004" pitchFamily="50" charset="-127"/>
              </a:rPr>
              <a:t>평가</a:t>
            </a:r>
            <a:endParaRPr lang="en-US" altLang="ko-KR" sz="2400" dirty="0">
              <a:latin typeface="Jalnan2" panose="020B0503020000020004" pitchFamily="50" charset="-127"/>
              <a:ea typeface="Jalnan2" panose="020B0503020000020004" pitchFamily="50" charset="-127"/>
            </a:endParaRPr>
          </a:p>
          <a:p>
            <a:r>
              <a:rPr lang="en-US" altLang="ko-KR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     - </a:t>
            </a:r>
            <a:r>
              <a:rPr lang="ko-KR" altLang="en-US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모델링이 프로젝트 목적에 적합한지 평가</a:t>
            </a:r>
            <a:endParaRPr lang="en-US" altLang="ko-KR" sz="2400" dirty="0">
              <a:latin typeface="Cafe24 Ohsquare air OTF Light" panose="02000300000000000000" pitchFamily="50" charset="-127"/>
              <a:ea typeface="Cafe24 Ohsquare air OTF Light" panose="02000300000000000000" pitchFamily="50" charset="-127"/>
            </a:endParaRPr>
          </a:p>
          <a:p>
            <a:endParaRPr lang="en-US" altLang="ko-KR" sz="2400" dirty="0">
              <a:latin typeface="Jalnan2" panose="020B0503020000020004" pitchFamily="50" charset="-127"/>
              <a:ea typeface="Jalnan2" panose="020B0503020000020004" pitchFamily="50" charset="-127"/>
            </a:endParaRPr>
          </a:p>
          <a:p>
            <a:r>
              <a:rPr lang="en-US" altLang="ko-KR" sz="2400" dirty="0">
                <a:latin typeface="Jalnan2" panose="020B0503020000020004" pitchFamily="50" charset="-127"/>
                <a:ea typeface="Jalnan2" panose="020B0503020000020004" pitchFamily="50" charset="-127"/>
              </a:rPr>
              <a:t>6) </a:t>
            </a:r>
            <a:r>
              <a:rPr lang="ko-KR" altLang="en-US" sz="2400" dirty="0">
                <a:latin typeface="Jalnan2" panose="020B0503020000020004" pitchFamily="50" charset="-127"/>
                <a:ea typeface="Jalnan2" panose="020B0503020000020004" pitchFamily="50" charset="-127"/>
              </a:rPr>
              <a:t>전개</a:t>
            </a:r>
            <a:endParaRPr lang="en-US" altLang="ko-KR" sz="2400" dirty="0">
              <a:latin typeface="Jalnan2" panose="020B0503020000020004" pitchFamily="50" charset="-127"/>
              <a:ea typeface="Jalnan2" panose="020B0503020000020004" pitchFamily="50" charset="-127"/>
            </a:endParaRPr>
          </a:p>
          <a:p>
            <a:r>
              <a:rPr lang="en-US" altLang="ko-KR" sz="2400" dirty="0">
                <a:latin typeface="Jalnan2" panose="020B0503020000020004" pitchFamily="50" charset="-127"/>
                <a:ea typeface="Jalnan2" panose="020B0503020000020004" pitchFamily="50" charset="-127"/>
              </a:rPr>
              <a:t>     </a:t>
            </a:r>
            <a:r>
              <a:rPr lang="en-US" altLang="ko-KR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- </a:t>
            </a:r>
            <a:r>
              <a:rPr lang="ko-KR" altLang="en-US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완성된 모델을 현업에 적용하기 위한 이행 계획 수립</a:t>
            </a:r>
          </a:p>
        </p:txBody>
      </p:sp>
    </p:spTree>
    <p:extLst>
      <p:ext uri="{BB962C8B-B14F-4D97-AF65-F5344CB8AC3E}">
        <p14:creationId xmlns:p14="http://schemas.microsoft.com/office/powerpoint/2010/main" val="2647802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30050-160A-BAC0-567B-6B20043D7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20B7608-F225-5CDB-85B7-D09E575295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09C6A694-6C47-5019-5CF4-400507598DD2}"/>
              </a:ext>
            </a:extLst>
          </p:cNvPr>
          <p:cNvGrpSpPr/>
          <p:nvPr/>
        </p:nvGrpSpPr>
        <p:grpSpPr>
          <a:xfrm>
            <a:off x="0" y="182511700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AA6C7D15-83C1-011A-0125-E82ED9752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"/>
            <a:ext cx="18288000" cy="10274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C6CF62D-6BF9-6995-2498-61556F8F1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" y="423517"/>
            <a:ext cx="173482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129C1DC-D125-5216-884F-261F77812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279462">
            <a:off x="663429" y="1142782"/>
            <a:ext cx="8368105" cy="13589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553CB80A-0B2D-1DAD-B572-A387477FD184}"/>
              </a:ext>
            </a:extLst>
          </p:cNvPr>
          <p:cNvSpPr txBox="1"/>
          <p:nvPr/>
        </p:nvSpPr>
        <p:spPr>
          <a:xfrm>
            <a:off x="-685800" y="547095"/>
            <a:ext cx="109728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0" i="0" u="none" strike="noStrike" dirty="0">
                <a:solidFill>
                  <a:srgbClr val="193B79"/>
                </a:solidFill>
                <a:latin typeface="Jalnan2" panose="00000500000000000000" pitchFamily="50" charset="-127"/>
                <a:ea typeface="Jalnan2" panose="00000500000000000000" pitchFamily="50" charset="-127"/>
              </a:rPr>
              <a:t>빅데이터 분석 방법론</a:t>
            </a:r>
            <a:endParaRPr lang="en-US" sz="6000" b="0" i="0" u="none" strike="noStrike" dirty="0">
              <a:solidFill>
                <a:srgbClr val="193B79"/>
              </a:solidFill>
              <a:latin typeface="Jalnan2" panose="00000500000000000000" pitchFamily="50" charset="-127"/>
              <a:ea typeface="Jalnan2" panose="00000500000000000000" pitchFamily="50" charset="-127"/>
            </a:endParaRPr>
          </a:p>
        </p:txBody>
      </p:sp>
      <p:sp>
        <p:nvSpPr>
          <p:cNvPr id="42" name="TextBox 11">
            <a:extLst>
              <a:ext uri="{FF2B5EF4-FFF2-40B4-BE49-F238E27FC236}">
                <a16:creationId xmlns:a16="http://schemas.microsoft.com/office/drawing/2014/main" id="{A9BC2579-A8D5-34FA-F1F5-C1C1F8E5CEF4}"/>
              </a:ext>
            </a:extLst>
          </p:cNvPr>
          <p:cNvSpPr txBox="1"/>
          <p:nvPr/>
        </p:nvSpPr>
        <p:spPr>
          <a:xfrm>
            <a:off x="11849100" y="528983"/>
            <a:ext cx="5702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51890"/>
              </a:lnSpc>
            </a:pPr>
            <a:r>
              <a:rPr lang="ko-KR" altLang="en-US" sz="2400" b="0" i="0" u="none" strike="noStrike" dirty="0">
                <a:solidFill>
                  <a:srgbClr val="516FF3"/>
                </a:solidFill>
                <a:latin typeface="Jalnan2" panose="00000500000000000000" pitchFamily="50" charset="-127"/>
                <a:ea typeface="Jalnan2" panose="00000500000000000000" pitchFamily="50" charset="-127"/>
              </a:rPr>
              <a:t>주요 개념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C610EE-ED54-771E-4CC7-5582EB9E2EDA}"/>
              </a:ext>
            </a:extLst>
          </p:cNvPr>
          <p:cNvSpPr txBox="1"/>
          <p:nvPr/>
        </p:nvSpPr>
        <p:spPr>
          <a:xfrm>
            <a:off x="717549" y="2324100"/>
            <a:ext cx="896355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sz="2400" dirty="0">
                <a:latin typeface="Jalnan2" panose="020B0503020000020004" pitchFamily="50" charset="-127"/>
                <a:ea typeface="Jalnan2" panose="020B0503020000020004" pitchFamily="50" charset="-127"/>
              </a:rPr>
              <a:t>분석 기획</a:t>
            </a:r>
            <a:endParaRPr lang="en-US" altLang="ko-KR" sz="2400" dirty="0">
              <a:latin typeface="Jalnan2" panose="020B0503020000020004" pitchFamily="50" charset="-127"/>
              <a:ea typeface="Jalnan2" panose="020B0503020000020004" pitchFamily="50" charset="-127"/>
            </a:endParaRPr>
          </a:p>
          <a:p>
            <a:r>
              <a:rPr lang="en-US" altLang="ko-KR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    -</a:t>
            </a:r>
            <a:r>
              <a:rPr lang="ko-KR" altLang="en-US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 문제점 인식</a:t>
            </a:r>
            <a:r>
              <a:rPr lang="en-US" altLang="ko-KR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 </a:t>
            </a:r>
            <a:r>
              <a:rPr lang="ko-KR" altLang="en-US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후 분석 및 프로젝트 수행 계획 수립</a:t>
            </a:r>
            <a:endParaRPr lang="en-US" altLang="ko-KR" sz="2400" dirty="0">
              <a:latin typeface="Cafe24 Ohsquare air OTF Light" panose="02000300000000000000" pitchFamily="50" charset="-127"/>
              <a:ea typeface="Cafe24 Ohsquare air OTF Light" panose="02000300000000000000" pitchFamily="50" charset="-127"/>
            </a:endParaRPr>
          </a:p>
          <a:p>
            <a:endParaRPr lang="en-US" altLang="ko-KR" sz="2400" dirty="0">
              <a:latin typeface="Jalnan2" panose="020B0503020000020004" pitchFamily="50" charset="-127"/>
              <a:ea typeface="Jalnan2" panose="020B0503020000020004" pitchFamily="50" charset="-127"/>
            </a:endParaRPr>
          </a:p>
          <a:p>
            <a:r>
              <a:rPr lang="en-US" altLang="ko-KR" sz="2400" dirty="0">
                <a:latin typeface="Jalnan2" panose="020B0503020000020004" pitchFamily="50" charset="-127"/>
                <a:ea typeface="Jalnan2" panose="020B0503020000020004" pitchFamily="50" charset="-127"/>
              </a:rPr>
              <a:t>2) </a:t>
            </a:r>
            <a:r>
              <a:rPr lang="ko-KR" altLang="en-US" sz="2400" dirty="0">
                <a:latin typeface="Jalnan2" panose="020B0503020000020004" pitchFamily="50" charset="-127"/>
                <a:ea typeface="Jalnan2" panose="020B0503020000020004" pitchFamily="50" charset="-127"/>
              </a:rPr>
              <a:t>데이터 준비</a:t>
            </a:r>
            <a:endParaRPr lang="en-US" altLang="ko-KR" sz="2400" dirty="0">
              <a:latin typeface="Jalnan2" panose="020B0503020000020004" pitchFamily="50" charset="-127"/>
              <a:ea typeface="Jalnan2" panose="020B0503020000020004" pitchFamily="50" charset="-127"/>
            </a:endParaRPr>
          </a:p>
          <a:p>
            <a:r>
              <a:rPr lang="en-US" altLang="ko-KR" sz="2400" dirty="0">
                <a:latin typeface="Jalnan2" panose="020B0503020000020004" pitchFamily="50" charset="-127"/>
                <a:ea typeface="Jalnan2" panose="020B0503020000020004" pitchFamily="50" charset="-127"/>
              </a:rPr>
              <a:t>     </a:t>
            </a:r>
            <a:r>
              <a:rPr lang="en-US" altLang="ko-KR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- </a:t>
            </a:r>
            <a:r>
              <a:rPr lang="ko-KR" altLang="en-US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요구사항과 분석에 필요한 원천 데이터 정의 및 준비</a:t>
            </a:r>
            <a:endParaRPr lang="en-US" altLang="ko-KR" sz="2400" dirty="0">
              <a:latin typeface="Cafe24 Ohsquare air OTF Light" panose="02000300000000000000" pitchFamily="50" charset="-127"/>
              <a:ea typeface="Cafe24 Ohsquare air OTF Light" panose="02000300000000000000" pitchFamily="50" charset="-127"/>
            </a:endParaRPr>
          </a:p>
          <a:p>
            <a:endParaRPr lang="en-US" altLang="ko-KR" sz="2400" dirty="0">
              <a:latin typeface="Jalnan2" panose="020B0503020000020004" pitchFamily="50" charset="-127"/>
              <a:ea typeface="Jalnan2" panose="020B0503020000020004" pitchFamily="50" charset="-127"/>
            </a:endParaRPr>
          </a:p>
          <a:p>
            <a:r>
              <a:rPr lang="en-US" altLang="ko-KR" sz="2400" dirty="0">
                <a:latin typeface="Jalnan2" panose="020B0503020000020004" pitchFamily="50" charset="-127"/>
                <a:ea typeface="Jalnan2" panose="020B0503020000020004" pitchFamily="50" charset="-127"/>
              </a:rPr>
              <a:t>3) </a:t>
            </a:r>
            <a:r>
              <a:rPr lang="ko-KR" altLang="en-US" sz="2400" dirty="0">
                <a:latin typeface="Jalnan2" panose="020B0503020000020004" pitchFamily="50" charset="-127"/>
                <a:ea typeface="Jalnan2" panose="020B0503020000020004" pitchFamily="50" charset="-127"/>
              </a:rPr>
              <a:t>데이터 분석</a:t>
            </a:r>
            <a:endParaRPr lang="en-US" altLang="ko-KR" sz="2400" dirty="0">
              <a:latin typeface="Jalnan2" panose="020B0503020000020004" pitchFamily="50" charset="-127"/>
              <a:ea typeface="Jalnan2" panose="020B0503020000020004" pitchFamily="50" charset="-127"/>
            </a:endParaRPr>
          </a:p>
          <a:p>
            <a:r>
              <a:rPr lang="en-US" altLang="ko-KR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     - </a:t>
            </a:r>
            <a:r>
              <a:rPr lang="ko-KR" altLang="en-US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원천 데이터를 분석용 데이터 셋으로 편성</a:t>
            </a:r>
            <a:endParaRPr lang="en-US" altLang="ko-KR" sz="2400" dirty="0">
              <a:latin typeface="Cafe24 Ohsquare air OTF Light" panose="02000300000000000000" pitchFamily="50" charset="-127"/>
              <a:ea typeface="Cafe24 Ohsquare air OTF Light" panose="02000300000000000000" pitchFamily="50" charset="-127"/>
            </a:endParaRPr>
          </a:p>
          <a:p>
            <a:r>
              <a:rPr lang="en-US" altLang="ko-KR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     - </a:t>
            </a:r>
            <a:r>
              <a:rPr lang="ko-KR" altLang="en-US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다양한 분석 기법</a:t>
            </a:r>
            <a:r>
              <a:rPr lang="en-US" altLang="ko-KR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, </a:t>
            </a:r>
            <a:r>
              <a:rPr lang="ko-KR" altLang="en-US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알고리즘을 활용해 분석</a:t>
            </a:r>
            <a:endParaRPr lang="en-US" altLang="ko-KR" sz="2400" dirty="0">
              <a:latin typeface="Cafe24 Ohsquare air OTF Light" panose="02000300000000000000" pitchFamily="50" charset="-127"/>
              <a:ea typeface="Cafe24 Ohsquare air OTF Light" panose="02000300000000000000" pitchFamily="50" charset="-127"/>
            </a:endParaRPr>
          </a:p>
          <a:p>
            <a:r>
              <a:rPr lang="en-US" altLang="ko-KR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     - </a:t>
            </a:r>
            <a:r>
              <a:rPr lang="ko-KR" altLang="en-US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추가 데이터 확보 필요 시 준비 단계로 피드백</a:t>
            </a:r>
            <a:endParaRPr lang="en-US" altLang="ko-KR" sz="2400" dirty="0">
              <a:latin typeface="Cafe24 Ohsquare air OTF Light" panose="02000300000000000000" pitchFamily="50" charset="-127"/>
              <a:ea typeface="Cafe24 Ohsquare air OTF Light" panose="02000300000000000000" pitchFamily="50" charset="-127"/>
            </a:endParaRPr>
          </a:p>
          <a:p>
            <a:endParaRPr lang="en-US" altLang="ko-KR" sz="2400" dirty="0">
              <a:latin typeface="Jalnan2" panose="020B0503020000020004" pitchFamily="50" charset="-127"/>
              <a:ea typeface="Jalnan2" panose="020B0503020000020004" pitchFamily="50" charset="-127"/>
            </a:endParaRPr>
          </a:p>
          <a:p>
            <a:r>
              <a:rPr lang="en-US" altLang="ko-KR" sz="2400" dirty="0">
                <a:latin typeface="Jalnan2" panose="020B0503020000020004" pitchFamily="50" charset="-127"/>
                <a:ea typeface="Jalnan2" panose="020B0503020000020004" pitchFamily="50" charset="-127"/>
              </a:rPr>
              <a:t>4) </a:t>
            </a:r>
            <a:r>
              <a:rPr lang="ko-KR" altLang="en-US" sz="2400" dirty="0">
                <a:latin typeface="Jalnan2" panose="020B0503020000020004" pitchFamily="50" charset="-127"/>
                <a:ea typeface="Jalnan2" panose="020B0503020000020004" pitchFamily="50" charset="-127"/>
              </a:rPr>
              <a:t>시스템 구현</a:t>
            </a:r>
            <a:endParaRPr lang="en-US" altLang="ko-KR" sz="2400" dirty="0">
              <a:latin typeface="Jalnan2" panose="020B0503020000020004" pitchFamily="50" charset="-127"/>
              <a:ea typeface="Jalnan2" panose="020B0503020000020004" pitchFamily="50" charset="-127"/>
            </a:endParaRPr>
          </a:p>
          <a:p>
            <a:r>
              <a:rPr lang="en-US" altLang="ko-KR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     - </a:t>
            </a:r>
            <a:r>
              <a:rPr lang="ko-KR" altLang="en-US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기획에 맞는 모델 도출 </a:t>
            </a:r>
            <a:endParaRPr lang="en-US" altLang="ko-KR" sz="2400" dirty="0">
              <a:latin typeface="Cafe24 Ohsquare air OTF Light" panose="02000300000000000000" pitchFamily="50" charset="-127"/>
              <a:ea typeface="Cafe24 Ohsquare air OTF Light" panose="02000300000000000000" pitchFamily="50" charset="-127"/>
            </a:endParaRPr>
          </a:p>
          <a:p>
            <a:r>
              <a:rPr lang="en-US" altLang="ko-KR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     - </a:t>
            </a:r>
            <a:r>
              <a:rPr lang="ko-KR" altLang="en-US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운영 중인 가동 시스템에 적용 혹은 프로토타입 시스템 구현</a:t>
            </a:r>
            <a:endParaRPr lang="en-US" altLang="ko-KR" sz="2400" dirty="0">
              <a:latin typeface="Cafe24 Ohsquare air OTF Light" panose="02000300000000000000" pitchFamily="50" charset="-127"/>
              <a:ea typeface="Cafe24 Ohsquare air OTF Light" panose="02000300000000000000" pitchFamily="50" charset="-127"/>
            </a:endParaRPr>
          </a:p>
          <a:p>
            <a:endParaRPr lang="en-US" altLang="ko-KR" sz="2400" dirty="0">
              <a:latin typeface="Jalnan2" panose="020B0503020000020004" pitchFamily="50" charset="-127"/>
              <a:ea typeface="Jalnan2" panose="020B0503020000020004" pitchFamily="50" charset="-127"/>
            </a:endParaRPr>
          </a:p>
          <a:p>
            <a:r>
              <a:rPr lang="en-US" altLang="ko-KR" sz="2400" dirty="0">
                <a:latin typeface="Jalnan2" panose="020B0503020000020004" pitchFamily="50" charset="-127"/>
                <a:ea typeface="Jalnan2" panose="020B0503020000020004" pitchFamily="50" charset="-127"/>
              </a:rPr>
              <a:t>5) </a:t>
            </a:r>
            <a:r>
              <a:rPr lang="ko-KR" altLang="en-US" sz="2400" dirty="0">
                <a:latin typeface="Jalnan2" panose="020B0503020000020004" pitchFamily="50" charset="-127"/>
                <a:ea typeface="Jalnan2" panose="020B0503020000020004" pitchFamily="50" charset="-127"/>
              </a:rPr>
              <a:t>평가 및 전개</a:t>
            </a:r>
            <a:endParaRPr lang="en-US" altLang="ko-KR" sz="2400" dirty="0">
              <a:latin typeface="Jalnan2" panose="020B0503020000020004" pitchFamily="50" charset="-127"/>
              <a:ea typeface="Jalnan2" panose="020B0503020000020004" pitchFamily="50" charset="-127"/>
            </a:endParaRPr>
          </a:p>
          <a:p>
            <a:r>
              <a:rPr lang="en-US" altLang="ko-KR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     - </a:t>
            </a:r>
            <a:r>
              <a:rPr lang="ko-KR" altLang="en-US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성과 평가 및 정리</a:t>
            </a:r>
            <a:r>
              <a:rPr lang="en-US" altLang="ko-KR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, </a:t>
            </a:r>
            <a:r>
              <a:rPr lang="ko-KR" altLang="en-US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모델의 발전 계획 수립</a:t>
            </a:r>
            <a:endParaRPr lang="en-US" altLang="ko-KR" sz="2400" dirty="0">
              <a:latin typeface="Cafe24 Ohsquare air OTF Light" panose="02000300000000000000" pitchFamily="50" charset="-127"/>
              <a:ea typeface="Cafe24 Ohsquare air OTF Light" panose="02000300000000000000" pitchFamily="50" charset="-127"/>
            </a:endParaRPr>
          </a:p>
          <a:p>
            <a:r>
              <a:rPr lang="en-US" altLang="ko-KR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     - </a:t>
            </a:r>
            <a:r>
              <a:rPr lang="ko-KR" altLang="en-US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차기 분석 기획으로 전달 후 프로젝트 종료</a:t>
            </a:r>
            <a:endParaRPr lang="en-US" altLang="ko-KR" sz="2400" dirty="0">
              <a:latin typeface="Cafe24 Ohsquare air OTF Light" panose="02000300000000000000" pitchFamily="50" charset="-127"/>
              <a:ea typeface="Cafe24 Ohsquare air OTF Light" panose="02000300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E130445-AEF1-ECCF-F59E-A182572AA6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179" y="3285596"/>
            <a:ext cx="8508875" cy="401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6EFF0-1444-07D4-5070-DBA15DDEC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2B1CD218-1AD1-C0E8-30F8-089B59D04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423517"/>
            <a:ext cx="17348200" cy="93345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B9A8E06-8169-A493-445C-E6F0063068C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8C5F537D-E63A-E344-6230-04437AF685BC}"/>
              </a:ext>
            </a:extLst>
          </p:cNvPr>
          <p:cNvGrpSpPr/>
          <p:nvPr/>
        </p:nvGrpSpPr>
        <p:grpSpPr>
          <a:xfrm>
            <a:off x="0" y="182511700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91C329EE-94D5-DE0C-ACE4-3E96BFF13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00"/>
            <a:ext cx="18288000" cy="102743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5925C45-E307-4D2D-94C9-5B9BA25DE7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654371">
            <a:off x="807066" y="925052"/>
            <a:ext cx="5434587" cy="13589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ACD3DCA9-7EDD-20DA-2764-32DC9289D8DF}"/>
              </a:ext>
            </a:extLst>
          </p:cNvPr>
          <p:cNvSpPr txBox="1"/>
          <p:nvPr/>
        </p:nvSpPr>
        <p:spPr>
          <a:xfrm>
            <a:off x="1143000" y="508000"/>
            <a:ext cx="48768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0" i="0" u="none" strike="noStrike" dirty="0">
                <a:solidFill>
                  <a:srgbClr val="193B79"/>
                </a:solidFill>
                <a:latin typeface="Jalnan2" panose="00000500000000000000" pitchFamily="50" charset="-127"/>
                <a:ea typeface="Jalnan2" panose="00000500000000000000" pitchFamily="50" charset="-127"/>
              </a:rPr>
              <a:t>하향식</a:t>
            </a:r>
            <a:r>
              <a:rPr lang="en-US" altLang="ko-KR" sz="6000" dirty="0">
                <a:solidFill>
                  <a:srgbClr val="193B79"/>
                </a:solidFill>
                <a:latin typeface="Jalnan2" panose="00000500000000000000" pitchFamily="50" charset="-127"/>
                <a:ea typeface="Jalnan2" panose="00000500000000000000" pitchFamily="50" charset="-127"/>
              </a:rPr>
              <a:t> </a:t>
            </a:r>
            <a:r>
              <a:rPr lang="ko-KR" altLang="en-US" sz="6000" b="0" i="0" u="none" strike="noStrike" dirty="0">
                <a:solidFill>
                  <a:srgbClr val="193B79"/>
                </a:solidFill>
                <a:latin typeface="Jalnan2" panose="00000500000000000000" pitchFamily="50" charset="-127"/>
                <a:ea typeface="Jalnan2" panose="00000500000000000000" pitchFamily="50" charset="-127"/>
              </a:rPr>
              <a:t>접근법</a:t>
            </a:r>
            <a:endParaRPr lang="en-US" sz="6000" b="0" i="0" u="none" strike="noStrike" dirty="0">
              <a:solidFill>
                <a:srgbClr val="193B79"/>
              </a:solidFill>
              <a:latin typeface="Jalnan2" panose="00000500000000000000" pitchFamily="50" charset="-127"/>
              <a:ea typeface="Jalnan2" panose="00000500000000000000" pitchFamily="50" charset="-127"/>
            </a:endParaRPr>
          </a:p>
        </p:txBody>
      </p:sp>
      <p:sp>
        <p:nvSpPr>
          <p:cNvPr id="42" name="TextBox 11">
            <a:extLst>
              <a:ext uri="{FF2B5EF4-FFF2-40B4-BE49-F238E27FC236}">
                <a16:creationId xmlns:a16="http://schemas.microsoft.com/office/drawing/2014/main" id="{0EECA079-26CB-26EF-37F2-5188C250E075}"/>
              </a:ext>
            </a:extLst>
          </p:cNvPr>
          <p:cNvSpPr txBox="1"/>
          <p:nvPr/>
        </p:nvSpPr>
        <p:spPr>
          <a:xfrm>
            <a:off x="11849100" y="528983"/>
            <a:ext cx="5702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51890"/>
              </a:lnSpc>
            </a:pPr>
            <a:r>
              <a:rPr lang="ko-KR" altLang="en-US" sz="2400" b="0" i="0" u="none" strike="noStrike" dirty="0">
                <a:solidFill>
                  <a:srgbClr val="516FF3"/>
                </a:solidFill>
                <a:latin typeface="Jalnan2" panose="00000500000000000000" pitchFamily="50" charset="-127"/>
                <a:ea typeface="Jalnan2" panose="00000500000000000000" pitchFamily="50" charset="-127"/>
              </a:rPr>
              <a:t>주요 개념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363C54-50FC-AA8F-8BC9-6CDC97E79C33}"/>
              </a:ext>
            </a:extLst>
          </p:cNvPr>
          <p:cNvSpPr txBox="1"/>
          <p:nvPr/>
        </p:nvSpPr>
        <p:spPr>
          <a:xfrm>
            <a:off x="9004301" y="1705629"/>
            <a:ext cx="977290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sz="2400" dirty="0">
                <a:latin typeface="Jalnan2" panose="020B0503020000020004" pitchFamily="50" charset="-127"/>
                <a:ea typeface="Jalnan2" panose="020B0503020000020004" pitchFamily="50" charset="-127"/>
              </a:rPr>
              <a:t>문제 탐색</a:t>
            </a:r>
            <a:endParaRPr lang="en-US" altLang="ko-KR" sz="2400" dirty="0">
              <a:latin typeface="Jalnan2" panose="020B0503020000020004" pitchFamily="50" charset="-127"/>
              <a:ea typeface="Jalnan2" panose="020B0503020000020004" pitchFamily="50" charset="-127"/>
            </a:endParaRPr>
          </a:p>
          <a:p>
            <a:r>
              <a:rPr lang="en-US" altLang="ko-KR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    -</a:t>
            </a:r>
            <a:r>
              <a:rPr lang="ko-KR" altLang="en-US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비즈니스 모델 기반 문제 탐색</a:t>
            </a:r>
            <a:r>
              <a:rPr lang="en-US" altLang="ko-KR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 (</a:t>
            </a:r>
            <a:r>
              <a:rPr lang="ko-KR" altLang="en-US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비즈니스 모델 캔버스 활용</a:t>
            </a:r>
            <a:r>
              <a:rPr lang="en-US" altLang="ko-KR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)</a:t>
            </a:r>
          </a:p>
          <a:p>
            <a:endParaRPr lang="en-US" altLang="ko-KR" sz="2400" dirty="0">
              <a:latin typeface="Jalnan2" panose="020B0503020000020004" pitchFamily="50" charset="-127"/>
              <a:ea typeface="Jalnan2" panose="020B0503020000020004" pitchFamily="50" charset="-127"/>
            </a:endParaRPr>
          </a:p>
          <a:p>
            <a:r>
              <a:rPr lang="en-US" altLang="ko-KR" sz="2400" dirty="0">
                <a:latin typeface="Jalnan2" panose="020B0503020000020004" pitchFamily="50" charset="-127"/>
                <a:ea typeface="Jalnan2" panose="020B0503020000020004" pitchFamily="50" charset="-127"/>
              </a:rPr>
              <a:t>2) </a:t>
            </a:r>
            <a:r>
              <a:rPr lang="ko-KR" altLang="en-US" sz="2400" dirty="0">
                <a:latin typeface="Jalnan2" panose="020B0503020000020004" pitchFamily="50" charset="-127"/>
                <a:ea typeface="Jalnan2" panose="020B0503020000020004" pitchFamily="50" charset="-127"/>
              </a:rPr>
              <a:t>문제 정의</a:t>
            </a:r>
            <a:endParaRPr lang="en-US" altLang="ko-KR" sz="2400" dirty="0">
              <a:latin typeface="Jalnan2" panose="020B0503020000020004" pitchFamily="50" charset="-127"/>
              <a:ea typeface="Jalnan2" panose="020B0503020000020004" pitchFamily="50" charset="-127"/>
            </a:endParaRPr>
          </a:p>
          <a:p>
            <a:r>
              <a:rPr lang="en-US" altLang="ko-KR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     - </a:t>
            </a:r>
            <a:r>
              <a:rPr lang="ko-KR" altLang="en-US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비즈니스 문제를 데이터 분석 문제로 변환</a:t>
            </a:r>
            <a:endParaRPr lang="en-US" altLang="ko-KR" sz="2400" dirty="0">
              <a:latin typeface="Cafe24 Ohsquare air OTF Light" panose="02000300000000000000" pitchFamily="50" charset="-127"/>
              <a:ea typeface="Cafe24 Ohsquare air OTF Light" panose="02000300000000000000" pitchFamily="50" charset="-127"/>
            </a:endParaRPr>
          </a:p>
          <a:p>
            <a:r>
              <a:rPr lang="en-US" altLang="ko-KR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     - </a:t>
            </a:r>
            <a:r>
              <a:rPr lang="ko-KR" altLang="en-US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분석 방법</a:t>
            </a:r>
            <a:r>
              <a:rPr lang="en-US" altLang="ko-KR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(How)</a:t>
            </a:r>
            <a:r>
              <a:rPr lang="ko-KR" altLang="en-US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을 정의하기 위한 목적</a:t>
            </a:r>
            <a:endParaRPr lang="en-US" altLang="ko-KR" sz="2400" dirty="0">
              <a:latin typeface="Cafe24 Ohsquare air OTF Light" panose="02000300000000000000" pitchFamily="50" charset="-127"/>
              <a:ea typeface="Cafe24 Ohsquare air OTF Light" panose="02000300000000000000" pitchFamily="50" charset="-127"/>
            </a:endParaRPr>
          </a:p>
          <a:p>
            <a:endParaRPr lang="en-US" altLang="ko-KR" sz="2400" dirty="0">
              <a:latin typeface="Jalnan2" panose="020B0503020000020004" pitchFamily="50" charset="-127"/>
              <a:ea typeface="Jalnan2" panose="020B0503020000020004" pitchFamily="50" charset="-127"/>
            </a:endParaRPr>
          </a:p>
          <a:p>
            <a:r>
              <a:rPr lang="en-US" altLang="ko-KR" sz="2400" dirty="0">
                <a:latin typeface="Jalnan2" panose="020B0503020000020004" pitchFamily="50" charset="-127"/>
                <a:ea typeface="Jalnan2" panose="020B0503020000020004" pitchFamily="50" charset="-127"/>
              </a:rPr>
              <a:t>3) </a:t>
            </a:r>
            <a:r>
              <a:rPr lang="ko-KR" altLang="en-US" sz="2400" dirty="0">
                <a:latin typeface="Jalnan2" panose="020B0503020000020004" pitchFamily="50" charset="-127"/>
                <a:ea typeface="Jalnan2" panose="020B0503020000020004" pitchFamily="50" charset="-127"/>
              </a:rPr>
              <a:t>해결 방안 탐색</a:t>
            </a:r>
            <a:endParaRPr lang="en-US" altLang="ko-KR" sz="2400" dirty="0">
              <a:latin typeface="Jalnan2" panose="020B0503020000020004" pitchFamily="50" charset="-127"/>
              <a:ea typeface="Jalnan2" panose="020B0503020000020004" pitchFamily="50" charset="-127"/>
            </a:endParaRPr>
          </a:p>
          <a:p>
            <a:r>
              <a:rPr lang="en-US" altLang="ko-KR" sz="2400" dirty="0">
                <a:latin typeface="Jalnan2" panose="020B0503020000020004" pitchFamily="50" charset="-127"/>
                <a:ea typeface="Jalnan2" panose="020B0503020000020004" pitchFamily="50" charset="-127"/>
              </a:rPr>
              <a:t>     </a:t>
            </a:r>
          </a:p>
          <a:p>
            <a:endParaRPr lang="en-US" altLang="ko-KR" sz="2400" dirty="0">
              <a:latin typeface="Jalnan2" panose="020B0503020000020004" pitchFamily="50" charset="-127"/>
              <a:ea typeface="Jalnan2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C2D897-35FB-6222-B846-D4EA85998E1D}"/>
              </a:ext>
            </a:extLst>
          </p:cNvPr>
          <p:cNvSpPr txBox="1"/>
          <p:nvPr/>
        </p:nvSpPr>
        <p:spPr>
          <a:xfrm>
            <a:off x="780792" y="2398126"/>
            <a:ext cx="800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Jalnan2" panose="020B0503020000020004" pitchFamily="50" charset="-127"/>
                <a:ea typeface="Jalnan2" panose="020B0503020000020004" pitchFamily="50" charset="-127"/>
              </a:rPr>
              <a:t>하향식 접근이란</a:t>
            </a:r>
            <a:r>
              <a:rPr lang="en-US" altLang="ko-KR" sz="2400" dirty="0">
                <a:latin typeface="Jalnan2" panose="020B0503020000020004" pitchFamily="50" charset="-127"/>
                <a:ea typeface="Jalnan2" panose="020B0503020000020004" pitchFamily="50" charset="-127"/>
              </a:rPr>
              <a:t>?</a:t>
            </a:r>
          </a:p>
          <a:p>
            <a:pPr marL="285750" indent="-285750">
              <a:buFontTx/>
              <a:buChar char="-"/>
            </a:pPr>
            <a:r>
              <a:rPr lang="ko-KR" altLang="en-US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분석 대상이 확실한 경우 체계적인 단계화로 문제 해결</a:t>
            </a:r>
            <a:endParaRPr lang="en-US" altLang="ko-KR" sz="2400" dirty="0">
              <a:latin typeface="Cafe24 Ohsquare air OTF Light" panose="02000300000000000000" pitchFamily="50" charset="-127"/>
              <a:ea typeface="Cafe24 Ohsquare air OTF Light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분석 주제 유형이 </a:t>
            </a:r>
            <a:r>
              <a:rPr lang="ko-KR" altLang="en-US" sz="2400" b="1" dirty="0">
                <a:solidFill>
                  <a:srgbClr val="0070C0"/>
                </a:solidFill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최적화 및 솔루션</a:t>
            </a:r>
            <a:r>
              <a:rPr lang="ko-KR" altLang="en-US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일 경우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F07DBE7-6505-DA72-4F5D-4CC3CCA57D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6120" y="4909994"/>
            <a:ext cx="7512439" cy="18633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B523270-1FF4-819C-88F9-33C924CB393A}"/>
              </a:ext>
            </a:extLst>
          </p:cNvPr>
          <p:cNvSpPr txBox="1"/>
          <p:nvPr/>
        </p:nvSpPr>
        <p:spPr>
          <a:xfrm>
            <a:off x="8998685" y="7184210"/>
            <a:ext cx="92773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Jalnan2" panose="020B0503020000020004" pitchFamily="50" charset="-127"/>
                <a:ea typeface="Jalnan2" panose="020B0503020000020004" pitchFamily="50" charset="-127"/>
              </a:rPr>
              <a:t>4) </a:t>
            </a:r>
            <a:r>
              <a:rPr lang="ko-KR" altLang="en-US" sz="2400" dirty="0">
                <a:latin typeface="Jalnan2" panose="020B0503020000020004" pitchFamily="50" charset="-127"/>
                <a:ea typeface="Jalnan2" panose="020B0503020000020004" pitchFamily="50" charset="-127"/>
              </a:rPr>
              <a:t>타당성 검토</a:t>
            </a:r>
            <a:r>
              <a:rPr lang="en-US" altLang="ko-KR" sz="2400" dirty="0">
                <a:latin typeface="Jalnan2" panose="020B0503020000020004" pitchFamily="50" charset="-127"/>
                <a:ea typeface="Jalnan2" panose="020B0503020000020004" pitchFamily="50" charset="-127"/>
              </a:rPr>
              <a:t>     </a:t>
            </a:r>
          </a:p>
          <a:p>
            <a:r>
              <a:rPr lang="en-US" altLang="ko-KR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     - </a:t>
            </a:r>
            <a:r>
              <a:rPr lang="ko-KR" altLang="en-US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타당성 평가 및 과제 선정</a:t>
            </a:r>
            <a:endParaRPr lang="en-US" altLang="ko-KR" sz="2400" dirty="0">
              <a:latin typeface="Cafe24 Ohsquare air OTF Light" panose="02000300000000000000" pitchFamily="50" charset="-127"/>
              <a:ea typeface="Cafe24 Ohsquare air OTF Light" panose="02000300000000000000" pitchFamily="50" charset="-127"/>
            </a:endParaRPr>
          </a:p>
          <a:p>
            <a:r>
              <a:rPr lang="en-US" altLang="ko-KR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     - </a:t>
            </a:r>
            <a:r>
              <a:rPr lang="ko-KR" altLang="en-US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평가 기준은 </a:t>
            </a:r>
            <a:r>
              <a:rPr lang="ko-KR" altLang="en-US" sz="2400" b="1" dirty="0">
                <a:solidFill>
                  <a:srgbClr val="0070C0"/>
                </a:solidFill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비용 대비 편익</a:t>
            </a:r>
            <a:r>
              <a:rPr lang="en-US" altLang="ko-KR" sz="2400" b="1" dirty="0">
                <a:solidFill>
                  <a:srgbClr val="0070C0"/>
                </a:solidFill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, </a:t>
            </a:r>
            <a:r>
              <a:rPr lang="ko-KR" altLang="en-US" sz="2400" b="1" dirty="0">
                <a:solidFill>
                  <a:srgbClr val="0070C0"/>
                </a:solidFill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데이터 존재 여부</a:t>
            </a:r>
            <a:r>
              <a:rPr lang="en-US" altLang="ko-KR" sz="2400" dirty="0">
                <a:solidFill>
                  <a:srgbClr val="0070C0"/>
                </a:solidFill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 </a:t>
            </a:r>
            <a:r>
              <a:rPr lang="ko-KR" altLang="en-US" sz="2400" dirty="0">
                <a:latin typeface="Cafe24 Ohsquare air OTF Light" panose="02000300000000000000" pitchFamily="50" charset="-127"/>
                <a:ea typeface="Cafe24 Ohsquare air OTF Light" panose="02000300000000000000" pitchFamily="50" charset="-127"/>
              </a:rPr>
              <a:t>등</a:t>
            </a:r>
            <a:endParaRPr lang="en-US" altLang="ko-KR" sz="2400" dirty="0">
              <a:latin typeface="Cafe24 Ohsquare air OTF Light" panose="02000300000000000000" pitchFamily="50" charset="-127"/>
              <a:ea typeface="Cafe24 Ohsquare air OTF Light" panose="02000300000000000000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82F3CB1-7857-ED12-5B27-12D7D02068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842" y="4671187"/>
            <a:ext cx="7764838" cy="329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82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F55A0452E259A48B3B4C299F7910F31" ma:contentTypeVersion="12" ma:contentTypeDescription="새 문서를 만듭니다." ma:contentTypeScope="" ma:versionID="93a23572383c64a6b574368beb4eb949">
  <xsd:schema xmlns:xsd="http://www.w3.org/2001/XMLSchema" xmlns:xs="http://www.w3.org/2001/XMLSchema" xmlns:p="http://schemas.microsoft.com/office/2006/metadata/properties" xmlns:ns2="dda23731-9eaf-490a-9b69-c34e96cf22ca" xmlns:ns3="9639060b-3e32-4c2b-b0e0-7d61e1a1e0fb" targetNamespace="http://schemas.microsoft.com/office/2006/metadata/properties" ma:root="true" ma:fieldsID="832f1d0b68974fb6485558cbb38fdb3d" ns2:_="" ns3:_="">
    <xsd:import namespace="dda23731-9eaf-490a-9b69-c34e96cf22ca"/>
    <xsd:import namespace="9639060b-3e32-4c2b-b0e0-7d61e1a1e0f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a23731-9eaf-490a-9b69-c34e96cf22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이미지 태그" ma:readOnly="false" ma:fieldId="{5cf76f15-5ced-4ddc-b409-7134ff3c332f}" ma:taxonomyMulti="true" ma:sspId="59f65d27-7d66-41f1-9e86-1d8e5656102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39060b-3e32-4c2b-b0e0-7d61e1a1e0fb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b9662a04-7a19-4039-b2bc-f3f6dc3d41b1}" ma:internalName="TaxCatchAll" ma:showField="CatchAllData" ma:web="9639060b-3e32-4c2b-b0e0-7d61e1a1e0f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da23731-9eaf-490a-9b69-c34e96cf22ca">
      <Terms xmlns="http://schemas.microsoft.com/office/infopath/2007/PartnerControls"/>
    </lcf76f155ced4ddcb4097134ff3c332f>
    <TaxCatchAll xmlns="9639060b-3e32-4c2b-b0e0-7d61e1a1e0fb" xsi:nil="true"/>
  </documentManagement>
</p:properties>
</file>

<file path=customXml/itemProps1.xml><?xml version="1.0" encoding="utf-8"?>
<ds:datastoreItem xmlns:ds="http://schemas.openxmlformats.org/officeDocument/2006/customXml" ds:itemID="{C2CA4ACF-5B00-4ABD-9813-A6917F330BBF}"/>
</file>

<file path=customXml/itemProps2.xml><?xml version="1.0" encoding="utf-8"?>
<ds:datastoreItem xmlns:ds="http://schemas.openxmlformats.org/officeDocument/2006/customXml" ds:itemID="{87551A8E-44AE-49A3-9A78-369C3125DE9A}"/>
</file>

<file path=customXml/itemProps3.xml><?xml version="1.0" encoding="utf-8"?>
<ds:datastoreItem xmlns:ds="http://schemas.openxmlformats.org/officeDocument/2006/customXml" ds:itemID="{F99BA4F4-BBFC-4D15-9A22-B9C71C8FEF82}"/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656</Words>
  <Application>Microsoft Office PowerPoint</Application>
  <PresentationFormat>사용자 지정</PresentationFormat>
  <Paragraphs>137</Paragraphs>
  <Slides>12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JalnanGothic</vt:lpstr>
      <vt:lpstr>Jalnan2</vt:lpstr>
      <vt:lpstr>맑은 고딕</vt:lpstr>
      <vt:lpstr>Arial</vt:lpstr>
      <vt:lpstr>Cafe24 Ohsquare air OTF Light</vt:lpstr>
      <vt:lpstr>Cafe24 Shiningstar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정민성</cp:lastModifiedBy>
  <cp:revision>31</cp:revision>
  <dcterms:created xsi:type="dcterms:W3CDTF">2006-08-16T00:00:00Z</dcterms:created>
  <dcterms:modified xsi:type="dcterms:W3CDTF">2025-02-20T10:58:43Z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0x010100BF55A0452E259A48B3B4C299F7910F31</vt:lpwstr>
  </property>
</Properties>
</file>